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4"/>
  </p:notesMasterIdLst>
  <p:sldIdLst>
    <p:sldId id="256" r:id="rId2"/>
    <p:sldId id="258" r:id="rId3"/>
    <p:sldId id="259" r:id="rId4"/>
    <p:sldId id="260" r:id="rId5"/>
    <p:sldId id="262" r:id="rId6"/>
    <p:sldId id="272" r:id="rId7"/>
    <p:sldId id="311" r:id="rId8"/>
    <p:sldId id="274" r:id="rId9"/>
    <p:sldId id="312" r:id="rId10"/>
    <p:sldId id="27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8" r:id="rId23"/>
    <p:sldId id="327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13" r:id="rId40"/>
    <p:sldId id="277" r:id="rId41"/>
    <p:sldId id="344" r:id="rId42"/>
    <p:sldId id="290" r:id="rId43"/>
  </p:sldIdLst>
  <p:sldSz cx="9144000" cy="5143500" type="screen16x9"/>
  <p:notesSz cx="6858000" cy="9144000"/>
  <p:embeddedFontLst>
    <p:embeddedFont>
      <p:font typeface="Anaheim" panose="020B0604020202020204" charset="0"/>
      <p:regular r:id="rId45"/>
      <p:bold r:id="rId46"/>
    </p:embeddedFont>
    <p:embeddedFont>
      <p:font typeface="Be Vietnam Pro" panose="020B0604020202020204" charset="0"/>
      <p:regular r:id="rId47"/>
      <p:bold r:id="rId48"/>
      <p:italic r:id="rId49"/>
      <p:boldItalic r:id="rId50"/>
    </p:embeddedFont>
    <p:embeddedFont>
      <p:font typeface="DM Sans" pitchFamily="2" charset="0"/>
      <p:regular r:id="rId51"/>
      <p:bold r:id="rId52"/>
      <p:italic r:id="rId53"/>
      <p:boldItalic r:id="rId54"/>
    </p:embeddedFont>
    <p:embeddedFont>
      <p:font typeface="Lato" panose="020F0502020204030203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7A52A6-215B-405C-88E9-52A3E68DFDD6}">
  <a:tblStyle styleId="{D97A52A6-215B-405C-88E9-52A3E68DFD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7B102D7-09EE-4D7E-9D22-14A977E7928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E9F714C-AE26-4DA4-AAFD-ADCBE1AA04D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11AAD3C1-3E61-87F9-8DF3-2445E67B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79CA91F1-23B6-D2AA-66B1-BDAE9E41C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E07CD288-AC83-450B-D289-7CA25CAA9C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71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7FC1267C-33AA-DCED-6A77-7C1C0B09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6F1E61C4-1F0F-F3A0-59C1-BF8FB69FD9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64DCC21B-6BEC-CF92-94E9-0C6CF8B68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3297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7FC46599-49F1-B9EE-D811-D25C3361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789984BC-D1B2-6BD0-92EB-E57612393F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AA41C19A-7FF6-1BA1-DA38-73CDB80FFC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125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6EABEED0-19B6-E062-B02C-B0F8EBB9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E5C0AF34-D634-32A2-0AA2-31AE938256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9680D835-2FE4-9FE0-0C16-5B6B3D736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207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2F130EEB-4D7F-9BAB-2EFA-7E057987D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2F0E5AB3-86A9-9EC4-5746-2451B8F154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A38AE422-EC8B-2290-8037-F8F325D10D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510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897021CA-23D2-87BA-26C7-1726A69D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29E69619-9030-9801-359B-0816D893EF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D2528C3D-18A6-D3D7-6596-C180BC3A3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900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D46A82D1-9AFA-F40A-8AE4-95C4F999B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9BC4AA3C-5681-7B1E-3CB4-7593BCFB38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EFF64C0E-FBE7-594B-3963-C1E9954884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61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34873192-51A4-7E43-487E-93C7FEBBD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A81F7648-EB0C-4EFE-1B50-5986871013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75F73BBC-3303-E86E-673D-19B6237DB3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268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B4EFF440-3DBD-2DCA-CAB1-0629A12F9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260F0947-46E0-C32D-22B4-E8A695894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8E9F03E4-7E25-8F76-01B2-71C604E341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435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D378925B-085C-50F6-C4F3-EC2450B18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97828686-91E0-D5B6-E921-43F1E4B940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6D65AB02-57BD-D590-0386-73B524A63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618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38109353-0439-64A2-156C-513994DF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6179C64D-5365-99BE-3746-430DB336D8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D7708492-E0D6-7831-E002-2422946C4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202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A872EEF9-DAA1-66A4-3F82-CF9DECA6F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A4D0B10D-6417-5BB8-258F-CC76C2E69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D3D89645-44E5-DE9C-402D-A43FA6FFA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791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EC7854B2-F621-AABE-4637-DD1BAE66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CFE0F62E-E4A3-79D7-9573-125B340C6E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2BF0ADEF-CCF7-5C1B-154C-7FB429270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724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F4A97B6D-F764-83A7-FD35-EFCE0289A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43493A19-B0D9-2F6E-9218-F5F9740D4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04D5BF1A-DE83-9D13-458B-1B86C2589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227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73352EE4-55A2-ABA3-9579-2735F7C7A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F3100721-1DE0-91CE-A755-6E89179833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16510C6F-2D3F-96E4-0EAF-D9BA9E4AC8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406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53BFD5C2-0D86-9A80-5942-9313591F5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34D361BE-4235-DD4F-C0C3-84FE44A354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72A30284-BCCE-1F4F-3E31-F3CC458A2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077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AFE5061D-4068-40ED-8DED-FC1B7AB0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106000FD-AAE3-186F-696A-ECB1B5189B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A08BD4CF-D2C8-C20D-7D72-72AE32FE1B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555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0878889D-E5B9-58BE-9A47-F060734F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54D8D742-374A-8CAD-F76C-C7D43DE64E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FA7EED0C-4684-0DAD-E588-EE7A1A5A55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082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8373414D-3C60-F90E-6215-D0210A356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5C4CFF12-F4CF-611E-5A61-83440C10B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2D7AB6FF-FA12-FEF3-0FF7-286F53049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424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0F2E29E7-9CC7-4A12-B96F-1A6CA634B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2B74F988-E027-C2E9-9CC2-D1ADD32938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302462BB-18D3-F9AA-7CCB-4A189546D9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118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897D21C4-3F0E-BACE-FE0D-27ABEC0A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FFB65026-B27E-2C1B-6DAA-10618261D7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DA70BF13-81FD-9A88-DB92-3EF3B879B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723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4C40A640-D4E1-BDBA-178E-92E476C2B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D263BCC2-AC23-AB15-3325-E705D175E9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0038124C-CC6D-39A7-8513-E1488F370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862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1CB33F06-BB2D-21DA-7B44-966C223C5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10E8C458-1588-4B94-A67F-AB1F904546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00D21428-BFF4-181D-31FD-BF6F52ADE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825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86D2DE76-76AD-3C1F-00C9-C394223DC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06F21400-E4FE-A83C-9086-A76B0E9C77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1FAFD2BC-D09E-C0D1-3430-62A4BEE29E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584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B35C7846-803E-94CD-C00E-42EF51380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BC859938-C818-71C1-02E7-164F428A1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361F7D3F-40FC-2FBD-E8F9-8BF3B2AD0F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646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98203032-F707-673F-CF7E-1F3842BC2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3F7DF778-61AB-5E23-23D7-4B054B5FEE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927E4787-361B-A88C-D936-3DAFFFAF84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892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9BEF80D8-C6BC-295F-880A-F4CE95499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A15F84C6-9F6E-D4A8-A2F6-A7616FBDD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DB64931D-F0D2-B54D-A065-4119CD307C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393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>
          <a:extLst>
            <a:ext uri="{FF2B5EF4-FFF2-40B4-BE49-F238E27FC236}">
              <a16:creationId xmlns:a16="http://schemas.microsoft.com/office/drawing/2014/main" id="{A637D45F-A442-0637-6A29-87DEB840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4dda1946d_4_2726:notes">
            <a:extLst>
              <a:ext uri="{FF2B5EF4-FFF2-40B4-BE49-F238E27FC236}">
                <a16:creationId xmlns:a16="http://schemas.microsoft.com/office/drawing/2014/main" id="{055883F1-3873-0985-0151-2799587AC2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4dda1946d_4_2726:notes">
            <a:extLst>
              <a:ext uri="{FF2B5EF4-FFF2-40B4-BE49-F238E27FC236}">
                <a16:creationId xmlns:a16="http://schemas.microsoft.com/office/drawing/2014/main" id="{C589C135-57D4-6F89-8A7C-97212EEA12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7904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0CC77DFA-A300-544E-0CA1-6E051D8C9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A909E0E7-EE1F-234C-818E-EB0F83B99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733F6F5-7DF7-88B2-B8B1-9D89E834A4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79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>
          <a:extLst>
            <a:ext uri="{FF2B5EF4-FFF2-40B4-BE49-F238E27FC236}">
              <a16:creationId xmlns:a16="http://schemas.microsoft.com/office/drawing/2014/main" id="{A5E08EEC-1C0D-32AC-B858-E5ABA58A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d5260bdd85_0_270:notes">
            <a:extLst>
              <a:ext uri="{FF2B5EF4-FFF2-40B4-BE49-F238E27FC236}">
                <a16:creationId xmlns:a16="http://schemas.microsoft.com/office/drawing/2014/main" id="{EDB08AD2-B165-D21A-9016-8DA52E448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d5260bdd85_0_270:notes">
            <a:extLst>
              <a:ext uri="{FF2B5EF4-FFF2-40B4-BE49-F238E27FC236}">
                <a16:creationId xmlns:a16="http://schemas.microsoft.com/office/drawing/2014/main" id="{E47E47AB-028E-51DA-899B-E85347160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3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3101D424-7653-B133-C17D-C124027E9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1328D7FD-B5C9-A02F-0B47-F86B12DE9C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F50EFF45-08BA-9A06-22C7-A435F498A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95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591f17494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591f17494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2C1A212E-E36D-41AB-E8AC-DD4CC7E68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6_308:notes">
            <a:extLst>
              <a:ext uri="{FF2B5EF4-FFF2-40B4-BE49-F238E27FC236}">
                <a16:creationId xmlns:a16="http://schemas.microsoft.com/office/drawing/2014/main" id="{7F47AC5D-5040-34BC-69D3-D3DC1F33A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6_308:notes">
            <a:extLst>
              <a:ext uri="{FF2B5EF4-FFF2-40B4-BE49-F238E27FC236}">
                <a16:creationId xmlns:a16="http://schemas.microsoft.com/office/drawing/2014/main" id="{4927AD05-425E-0097-226E-1872A5FD9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649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08475"/>
            <a:ext cx="41139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59225"/>
            <a:ext cx="4113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586796">
            <a:off x="-13996" y="143600"/>
            <a:ext cx="1454426" cy="1280493"/>
            <a:chOff x="5917100" y="2092158"/>
            <a:chExt cx="1102175" cy="970367"/>
          </a:xfrm>
        </p:grpSpPr>
        <p:sp>
          <p:nvSpPr>
            <p:cNvPr id="12" name="Google Shape;12;p2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0" y="2687325"/>
            <a:ext cx="1558778" cy="2456198"/>
            <a:chOff x="0" y="2687325"/>
            <a:chExt cx="1558778" cy="2456198"/>
          </a:xfrm>
        </p:grpSpPr>
        <p:sp>
          <p:nvSpPr>
            <p:cNvPr id="19" name="Google Shape;19;p2"/>
            <p:cNvSpPr/>
            <p:nvPr/>
          </p:nvSpPr>
          <p:spPr>
            <a:xfrm>
              <a:off x="0" y="2889975"/>
              <a:ext cx="1558778" cy="2253548"/>
            </a:xfrm>
            <a:custGeom>
              <a:avLst/>
              <a:gdLst/>
              <a:ahLst/>
              <a:cxnLst/>
              <a:rect l="l" t="t" r="r" b="b"/>
              <a:pathLst>
                <a:path w="16043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16042" y="23192"/>
                  </a:lnTo>
                  <a:cubicBezTo>
                    <a:pt x="16002" y="23127"/>
                    <a:pt x="15967" y="23066"/>
                    <a:pt x="15931" y="23005"/>
                  </a:cubicBezTo>
                  <a:cubicBezTo>
                    <a:pt x="15233" y="21904"/>
                    <a:pt x="14186" y="21062"/>
                    <a:pt x="13010" y="20516"/>
                  </a:cubicBezTo>
                  <a:cubicBezTo>
                    <a:pt x="12859" y="20446"/>
                    <a:pt x="12758" y="20403"/>
                    <a:pt x="12625" y="20353"/>
                  </a:cubicBezTo>
                  <a:cubicBezTo>
                    <a:pt x="12517" y="20310"/>
                    <a:pt x="12405" y="20270"/>
                    <a:pt x="12293" y="20235"/>
                  </a:cubicBezTo>
                  <a:cubicBezTo>
                    <a:pt x="12056" y="20159"/>
                    <a:pt x="11815" y="20094"/>
                    <a:pt x="11570" y="20036"/>
                  </a:cubicBezTo>
                  <a:cubicBezTo>
                    <a:pt x="11052" y="19918"/>
                    <a:pt x="10523" y="19828"/>
                    <a:pt x="10001" y="19734"/>
                  </a:cubicBezTo>
                  <a:cubicBezTo>
                    <a:pt x="8955" y="19551"/>
                    <a:pt x="7886" y="19360"/>
                    <a:pt x="6926" y="18885"/>
                  </a:cubicBezTo>
                  <a:cubicBezTo>
                    <a:pt x="5954" y="18407"/>
                    <a:pt x="5234" y="17597"/>
                    <a:pt x="4947" y="16547"/>
                  </a:cubicBezTo>
                  <a:cubicBezTo>
                    <a:pt x="4515" y="14975"/>
                    <a:pt x="5001" y="13399"/>
                    <a:pt x="5580" y="11931"/>
                  </a:cubicBezTo>
                  <a:cubicBezTo>
                    <a:pt x="5875" y="11190"/>
                    <a:pt x="6192" y="10467"/>
                    <a:pt x="6415" y="9701"/>
                  </a:cubicBezTo>
                  <a:cubicBezTo>
                    <a:pt x="6649" y="8902"/>
                    <a:pt x="6810" y="8082"/>
                    <a:pt x="6821" y="7247"/>
                  </a:cubicBezTo>
                  <a:cubicBezTo>
                    <a:pt x="6840" y="5768"/>
                    <a:pt x="6397" y="4336"/>
                    <a:pt x="5544" y="3127"/>
                  </a:cubicBezTo>
                  <a:cubicBezTo>
                    <a:pt x="4799" y="2073"/>
                    <a:pt x="3763" y="1235"/>
                    <a:pt x="2597" y="688"/>
                  </a:cubicBezTo>
                  <a:cubicBezTo>
                    <a:pt x="1781" y="303"/>
                    <a:pt x="900" y="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25" y="2687325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-446850" y="42641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 hasCustomPrompt="1"/>
          </p:nvPr>
        </p:nvSpPr>
        <p:spPr>
          <a:xfrm>
            <a:off x="2001750" y="2878014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1"/>
          </p:nvPr>
        </p:nvSpPr>
        <p:spPr>
          <a:xfrm>
            <a:off x="4697687" y="1491585"/>
            <a:ext cx="34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ubTitle" idx="2"/>
          </p:nvPr>
        </p:nvSpPr>
        <p:spPr>
          <a:xfrm>
            <a:off x="4697687" y="1168325"/>
            <a:ext cx="3490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 idx="3" hasCustomPrompt="1"/>
          </p:nvPr>
        </p:nvSpPr>
        <p:spPr>
          <a:xfrm>
            <a:off x="2002338" y="1648846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4"/>
          </p:nvPr>
        </p:nvSpPr>
        <p:spPr>
          <a:xfrm>
            <a:off x="4697685" y="2729830"/>
            <a:ext cx="34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5"/>
          </p:nvPr>
        </p:nvSpPr>
        <p:spPr>
          <a:xfrm>
            <a:off x="4697681" y="2406570"/>
            <a:ext cx="3490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 idx="6" hasCustomPrompt="1"/>
          </p:nvPr>
        </p:nvSpPr>
        <p:spPr>
          <a:xfrm>
            <a:off x="2002350" y="4113728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29"/>
          <p:cNvSpPr txBox="1">
            <a:spLocks noGrp="1"/>
          </p:cNvSpPr>
          <p:nvPr>
            <p:ph type="subTitle" idx="7"/>
          </p:nvPr>
        </p:nvSpPr>
        <p:spPr>
          <a:xfrm>
            <a:off x="4697683" y="3968075"/>
            <a:ext cx="349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subTitle" idx="8"/>
          </p:nvPr>
        </p:nvSpPr>
        <p:spPr>
          <a:xfrm>
            <a:off x="4697675" y="3644815"/>
            <a:ext cx="3490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59" name="Google Shape;259;p29"/>
          <p:cNvGrpSpPr/>
          <p:nvPr/>
        </p:nvGrpSpPr>
        <p:grpSpPr>
          <a:xfrm>
            <a:off x="-9525" y="11"/>
            <a:ext cx="9163050" cy="5153037"/>
            <a:chOff x="-9525" y="11"/>
            <a:chExt cx="9163050" cy="5153037"/>
          </a:xfrm>
        </p:grpSpPr>
        <p:grpSp>
          <p:nvGrpSpPr>
            <p:cNvPr id="260" name="Google Shape;260;p29"/>
            <p:cNvGrpSpPr/>
            <p:nvPr/>
          </p:nvGrpSpPr>
          <p:grpSpPr>
            <a:xfrm>
              <a:off x="-9525" y="2709275"/>
              <a:ext cx="1558778" cy="2443773"/>
              <a:chOff x="-9525" y="2709275"/>
              <a:chExt cx="1558778" cy="2443773"/>
            </a:xfrm>
          </p:grpSpPr>
          <p:sp>
            <p:nvSpPr>
              <p:cNvPr id="261" name="Google Shape;261;p29"/>
              <p:cNvSpPr/>
              <p:nvPr/>
            </p:nvSpPr>
            <p:spPr>
              <a:xfrm>
                <a:off x="-9525" y="2899500"/>
                <a:ext cx="1558778" cy="2253548"/>
              </a:xfrm>
              <a:custGeom>
                <a:avLst/>
                <a:gdLst/>
                <a:ahLst/>
                <a:cxnLst/>
                <a:rect l="l" t="t" r="r" b="b"/>
                <a:pathLst>
                  <a:path w="16043" h="23193" extrusionOk="0">
                    <a:moveTo>
                      <a:pt x="0" y="1"/>
                    </a:moveTo>
                    <a:lnTo>
                      <a:pt x="0" y="23192"/>
                    </a:lnTo>
                    <a:lnTo>
                      <a:pt x="16042" y="23192"/>
                    </a:lnTo>
                    <a:cubicBezTo>
                      <a:pt x="16002" y="23127"/>
                      <a:pt x="15967" y="23066"/>
                      <a:pt x="15931" y="23005"/>
                    </a:cubicBezTo>
                    <a:cubicBezTo>
                      <a:pt x="15233" y="21904"/>
                      <a:pt x="14186" y="21062"/>
                      <a:pt x="13010" y="20516"/>
                    </a:cubicBezTo>
                    <a:cubicBezTo>
                      <a:pt x="12859" y="20446"/>
                      <a:pt x="12758" y="20403"/>
                      <a:pt x="12625" y="20353"/>
                    </a:cubicBezTo>
                    <a:cubicBezTo>
                      <a:pt x="12517" y="20310"/>
                      <a:pt x="12405" y="20270"/>
                      <a:pt x="12293" y="20235"/>
                    </a:cubicBezTo>
                    <a:cubicBezTo>
                      <a:pt x="12056" y="20159"/>
                      <a:pt x="11815" y="20094"/>
                      <a:pt x="11570" y="20036"/>
                    </a:cubicBezTo>
                    <a:cubicBezTo>
                      <a:pt x="11052" y="19918"/>
                      <a:pt x="10523" y="19828"/>
                      <a:pt x="10001" y="19734"/>
                    </a:cubicBezTo>
                    <a:cubicBezTo>
                      <a:pt x="8955" y="19551"/>
                      <a:pt x="7886" y="19360"/>
                      <a:pt x="6926" y="18885"/>
                    </a:cubicBezTo>
                    <a:cubicBezTo>
                      <a:pt x="5954" y="18407"/>
                      <a:pt x="5234" y="17597"/>
                      <a:pt x="4947" y="16547"/>
                    </a:cubicBezTo>
                    <a:cubicBezTo>
                      <a:pt x="4515" y="14975"/>
                      <a:pt x="5001" y="13399"/>
                      <a:pt x="5580" y="11931"/>
                    </a:cubicBezTo>
                    <a:cubicBezTo>
                      <a:pt x="5875" y="11190"/>
                      <a:pt x="6192" y="10467"/>
                      <a:pt x="6415" y="9701"/>
                    </a:cubicBezTo>
                    <a:cubicBezTo>
                      <a:pt x="6649" y="8902"/>
                      <a:pt x="6810" y="8082"/>
                      <a:pt x="6821" y="7247"/>
                    </a:cubicBezTo>
                    <a:cubicBezTo>
                      <a:pt x="6840" y="5768"/>
                      <a:pt x="6397" y="4336"/>
                      <a:pt x="5544" y="3127"/>
                    </a:cubicBezTo>
                    <a:cubicBezTo>
                      <a:pt x="4799" y="2073"/>
                      <a:pt x="3763" y="1235"/>
                      <a:pt x="2597" y="688"/>
                    </a:cubicBezTo>
                    <a:cubicBezTo>
                      <a:pt x="1781" y="303"/>
                      <a:pt x="900" y="7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153150" y="2709275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" name="Google Shape;263;p29"/>
            <p:cNvSpPr/>
            <p:nvPr/>
          </p:nvSpPr>
          <p:spPr>
            <a:xfrm rot="-5400000" flipH="1">
              <a:off x="7339961" y="1328775"/>
              <a:ext cx="3142328" cy="484800"/>
            </a:xfrm>
            <a:custGeom>
              <a:avLst/>
              <a:gdLst/>
              <a:ahLst/>
              <a:cxnLst/>
              <a:rect l="l" t="t" r="r" b="b"/>
              <a:pathLst>
                <a:path w="17748" h="5136" extrusionOk="0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9"/>
          <p:cNvSpPr/>
          <p:nvPr/>
        </p:nvSpPr>
        <p:spPr>
          <a:xfrm>
            <a:off x="8230425" y="41137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3971525" y="694000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1"/>
          </p:nvPr>
        </p:nvSpPr>
        <p:spPr>
          <a:xfrm>
            <a:off x="3971525" y="1694148"/>
            <a:ext cx="4459500" cy="12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7954202" y="1"/>
            <a:ext cx="1189799" cy="1567250"/>
          </a:xfrm>
          <a:custGeom>
            <a:avLst/>
            <a:gdLst/>
            <a:ahLst/>
            <a:cxnLst/>
            <a:rect l="l" t="t" r="r" b="b"/>
            <a:pathLst>
              <a:path w="7042" h="9276" extrusionOk="0">
                <a:moveTo>
                  <a:pt x="1" y="1"/>
                </a:moveTo>
                <a:cubicBezTo>
                  <a:pt x="116" y="814"/>
                  <a:pt x="544" y="1555"/>
                  <a:pt x="1094" y="2166"/>
                </a:cubicBezTo>
                <a:cubicBezTo>
                  <a:pt x="1450" y="2555"/>
                  <a:pt x="1857" y="2861"/>
                  <a:pt x="2314" y="3120"/>
                </a:cubicBezTo>
                <a:cubicBezTo>
                  <a:pt x="2778" y="3386"/>
                  <a:pt x="3260" y="3609"/>
                  <a:pt x="3720" y="3886"/>
                </a:cubicBezTo>
                <a:cubicBezTo>
                  <a:pt x="4170" y="4152"/>
                  <a:pt x="4587" y="4466"/>
                  <a:pt x="4890" y="4897"/>
                </a:cubicBezTo>
                <a:cubicBezTo>
                  <a:pt x="5145" y="5258"/>
                  <a:pt x="5289" y="5675"/>
                  <a:pt x="5390" y="6103"/>
                </a:cubicBezTo>
                <a:cubicBezTo>
                  <a:pt x="5592" y="6955"/>
                  <a:pt x="5685" y="7865"/>
                  <a:pt x="6206" y="8603"/>
                </a:cubicBezTo>
                <a:cubicBezTo>
                  <a:pt x="6408" y="8891"/>
                  <a:pt x="6692" y="9143"/>
                  <a:pt x="7013" y="9265"/>
                </a:cubicBezTo>
                <a:cubicBezTo>
                  <a:pt x="7023" y="9268"/>
                  <a:pt x="7030" y="9273"/>
                  <a:pt x="7041" y="9276"/>
                </a:cubicBezTo>
                <a:lnTo>
                  <a:pt x="70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/>
          <p:nvPr/>
        </p:nvSpPr>
        <p:spPr>
          <a:xfrm rot="-4279404">
            <a:off x="4085679" y="-2957230"/>
            <a:ext cx="3922572" cy="3368674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30"/>
          <p:cNvGrpSpPr/>
          <p:nvPr/>
        </p:nvGrpSpPr>
        <p:grpSpPr>
          <a:xfrm rot="-2700000">
            <a:off x="8327828" y="3887114"/>
            <a:ext cx="1454433" cy="1280500"/>
            <a:chOff x="5917100" y="2092158"/>
            <a:chExt cx="1102175" cy="970367"/>
          </a:xfrm>
        </p:grpSpPr>
        <p:sp>
          <p:nvSpPr>
            <p:cNvPr id="271" name="Google Shape;271;p30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0"/>
          <p:cNvSpPr txBox="1"/>
          <p:nvPr/>
        </p:nvSpPr>
        <p:spPr>
          <a:xfrm>
            <a:off x="3971525" y="3758375"/>
            <a:ext cx="4459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 rot="-3841284">
            <a:off x="31098" y="3763536"/>
            <a:ext cx="1454351" cy="1280427"/>
            <a:chOff x="5917100" y="2092158"/>
            <a:chExt cx="1102175" cy="970367"/>
          </a:xfrm>
        </p:grpSpPr>
        <p:sp>
          <p:nvSpPr>
            <p:cNvPr id="280" name="Google Shape;280;p31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31"/>
          <p:cNvGrpSpPr/>
          <p:nvPr/>
        </p:nvGrpSpPr>
        <p:grpSpPr>
          <a:xfrm>
            <a:off x="-76205" y="-76198"/>
            <a:ext cx="1818296" cy="2255930"/>
            <a:chOff x="-76205" y="-76198"/>
            <a:chExt cx="1818296" cy="2255930"/>
          </a:xfrm>
        </p:grpSpPr>
        <p:sp>
          <p:nvSpPr>
            <p:cNvPr id="287" name="Google Shape;287;p31"/>
            <p:cNvSpPr/>
            <p:nvPr/>
          </p:nvSpPr>
          <p:spPr>
            <a:xfrm>
              <a:off x="-76205" y="-76198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63125" y="17061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8075500" y="3152325"/>
            <a:ext cx="3494036" cy="2300917"/>
          </a:xfrm>
          <a:custGeom>
            <a:avLst/>
            <a:gdLst/>
            <a:ahLst/>
            <a:cxnLst/>
            <a:rect l="l" t="t" r="r" b="b"/>
            <a:pathLst>
              <a:path w="11187" h="7367" extrusionOk="0">
                <a:moveTo>
                  <a:pt x="4164" y="0"/>
                </a:moveTo>
                <a:cubicBezTo>
                  <a:pt x="3316" y="0"/>
                  <a:pt x="2256" y="570"/>
                  <a:pt x="1303" y="2750"/>
                </a:cubicBezTo>
                <a:cubicBezTo>
                  <a:pt x="1" y="5722"/>
                  <a:pt x="2244" y="7366"/>
                  <a:pt x="4825" y="7366"/>
                </a:cubicBezTo>
                <a:cubicBezTo>
                  <a:pt x="6207" y="7366"/>
                  <a:pt x="7687" y="6894"/>
                  <a:pt x="8769" y="5901"/>
                </a:cubicBezTo>
                <a:cubicBezTo>
                  <a:pt x="11186" y="3678"/>
                  <a:pt x="8009" y="1750"/>
                  <a:pt x="6491" y="1005"/>
                </a:cubicBezTo>
                <a:cubicBezTo>
                  <a:pt x="6099" y="814"/>
                  <a:pt x="5721" y="595"/>
                  <a:pt x="5350" y="364"/>
                </a:cubicBezTo>
                <a:cubicBezTo>
                  <a:pt x="5064" y="186"/>
                  <a:pt x="4649" y="0"/>
                  <a:pt x="41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6534975" y="327357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33"/>
          <p:cNvGrpSpPr/>
          <p:nvPr/>
        </p:nvGrpSpPr>
        <p:grpSpPr>
          <a:xfrm>
            <a:off x="2794889" y="-133343"/>
            <a:ext cx="3554222" cy="1347930"/>
            <a:chOff x="2472250" y="-133343"/>
            <a:chExt cx="3554222" cy="1347930"/>
          </a:xfrm>
        </p:grpSpPr>
        <p:sp>
          <p:nvSpPr>
            <p:cNvPr id="294" name="Google Shape;294;p33"/>
            <p:cNvSpPr/>
            <p:nvPr/>
          </p:nvSpPr>
          <p:spPr>
            <a:xfrm>
              <a:off x="2472250" y="-133343"/>
              <a:ext cx="3554222" cy="1170202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429750" y="818888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" name="Google Shape;26;p3"/>
          <p:cNvGrpSpPr/>
          <p:nvPr/>
        </p:nvGrpSpPr>
        <p:grpSpPr>
          <a:xfrm>
            <a:off x="7891425" y="1"/>
            <a:ext cx="1252576" cy="1567250"/>
            <a:chOff x="7891425" y="1"/>
            <a:chExt cx="1252576" cy="1567250"/>
          </a:xfrm>
        </p:grpSpPr>
        <p:sp>
          <p:nvSpPr>
            <p:cNvPr id="27" name="Google Shape;27;p3"/>
            <p:cNvSpPr/>
            <p:nvPr/>
          </p:nvSpPr>
          <p:spPr>
            <a:xfrm>
              <a:off x="7954202" y="1"/>
              <a:ext cx="1189799" cy="1567250"/>
            </a:xfrm>
            <a:custGeom>
              <a:avLst/>
              <a:gdLst/>
              <a:ahLst/>
              <a:cxnLst/>
              <a:rect l="l" t="t" r="r" b="b"/>
              <a:pathLst>
                <a:path w="7042" h="9276" extrusionOk="0">
                  <a:moveTo>
                    <a:pt x="1" y="1"/>
                  </a:moveTo>
                  <a:cubicBezTo>
                    <a:pt x="116" y="814"/>
                    <a:pt x="544" y="1555"/>
                    <a:pt x="1094" y="2166"/>
                  </a:cubicBezTo>
                  <a:cubicBezTo>
                    <a:pt x="1450" y="2555"/>
                    <a:pt x="1857" y="2861"/>
                    <a:pt x="2314" y="3120"/>
                  </a:cubicBezTo>
                  <a:cubicBezTo>
                    <a:pt x="2778" y="3386"/>
                    <a:pt x="3260" y="3609"/>
                    <a:pt x="3720" y="3886"/>
                  </a:cubicBezTo>
                  <a:cubicBezTo>
                    <a:pt x="4170" y="4152"/>
                    <a:pt x="4587" y="4466"/>
                    <a:pt x="4890" y="4897"/>
                  </a:cubicBezTo>
                  <a:cubicBezTo>
                    <a:pt x="5145" y="5258"/>
                    <a:pt x="5289" y="5675"/>
                    <a:pt x="5390" y="6103"/>
                  </a:cubicBezTo>
                  <a:cubicBezTo>
                    <a:pt x="5592" y="6955"/>
                    <a:pt x="5685" y="7865"/>
                    <a:pt x="6206" y="8603"/>
                  </a:cubicBezTo>
                  <a:cubicBezTo>
                    <a:pt x="6408" y="8891"/>
                    <a:pt x="6692" y="9143"/>
                    <a:pt x="7013" y="9265"/>
                  </a:cubicBezTo>
                  <a:cubicBezTo>
                    <a:pt x="7023" y="9268"/>
                    <a:pt x="7030" y="9273"/>
                    <a:pt x="7041" y="9276"/>
                  </a:cubicBezTo>
                  <a:lnTo>
                    <a:pt x="70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891425" y="193450"/>
              <a:ext cx="395700" cy="39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>
            <a:off x="-5" y="-45596"/>
            <a:ext cx="9198312" cy="5189097"/>
            <a:chOff x="-5" y="-45596"/>
            <a:chExt cx="9198312" cy="5189097"/>
          </a:xfrm>
        </p:grpSpPr>
        <p:sp>
          <p:nvSpPr>
            <p:cNvPr id="67" name="Google Shape;67;p7"/>
            <p:cNvSpPr/>
            <p:nvPr/>
          </p:nvSpPr>
          <p:spPr>
            <a:xfrm rot="10800000" flipH="1">
              <a:off x="-5" y="3505185"/>
              <a:ext cx="1514484" cy="1638316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58825" y="326392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5610225" y="-45596"/>
              <a:ext cx="3588082" cy="490624"/>
            </a:xfrm>
            <a:custGeom>
              <a:avLst/>
              <a:gdLst/>
              <a:ahLst/>
              <a:cxnLst/>
              <a:rect l="l" t="t" r="r" b="b"/>
              <a:pathLst>
                <a:path w="8887" h="2926" extrusionOk="0">
                  <a:moveTo>
                    <a:pt x="0" y="0"/>
                  </a:moveTo>
                  <a:cubicBezTo>
                    <a:pt x="136" y="716"/>
                    <a:pt x="370" y="1447"/>
                    <a:pt x="838" y="2018"/>
                  </a:cubicBezTo>
                  <a:cubicBezTo>
                    <a:pt x="1086" y="2324"/>
                    <a:pt x="1396" y="2569"/>
                    <a:pt x="1755" y="2734"/>
                  </a:cubicBezTo>
                  <a:cubicBezTo>
                    <a:pt x="1946" y="2825"/>
                    <a:pt x="2155" y="2896"/>
                    <a:pt x="2368" y="2918"/>
                  </a:cubicBezTo>
                  <a:cubicBezTo>
                    <a:pt x="2416" y="2923"/>
                    <a:pt x="2465" y="2925"/>
                    <a:pt x="2513" y="2925"/>
                  </a:cubicBezTo>
                  <a:cubicBezTo>
                    <a:pt x="2679" y="2925"/>
                    <a:pt x="2843" y="2898"/>
                    <a:pt x="3004" y="2853"/>
                  </a:cubicBezTo>
                  <a:cubicBezTo>
                    <a:pt x="3436" y="2731"/>
                    <a:pt x="3828" y="2493"/>
                    <a:pt x="4231" y="2307"/>
                  </a:cubicBezTo>
                  <a:cubicBezTo>
                    <a:pt x="4440" y="2209"/>
                    <a:pt x="4656" y="2119"/>
                    <a:pt x="4879" y="2062"/>
                  </a:cubicBezTo>
                  <a:cubicBezTo>
                    <a:pt x="5066" y="2015"/>
                    <a:pt x="5261" y="1998"/>
                    <a:pt x="5456" y="1998"/>
                  </a:cubicBezTo>
                  <a:cubicBezTo>
                    <a:pt x="5530" y="1998"/>
                    <a:pt x="5604" y="2001"/>
                    <a:pt x="5677" y="2005"/>
                  </a:cubicBezTo>
                  <a:cubicBezTo>
                    <a:pt x="6047" y="2029"/>
                    <a:pt x="6423" y="2101"/>
                    <a:pt x="6794" y="2101"/>
                  </a:cubicBezTo>
                  <a:cubicBezTo>
                    <a:pt x="6950" y="2101"/>
                    <a:pt x="7106" y="2089"/>
                    <a:pt x="7260" y="2055"/>
                  </a:cubicBezTo>
                  <a:cubicBezTo>
                    <a:pt x="7667" y="1968"/>
                    <a:pt x="8020" y="1727"/>
                    <a:pt x="8296" y="1417"/>
                  </a:cubicBezTo>
                  <a:cubicBezTo>
                    <a:pt x="8638" y="1037"/>
                    <a:pt x="8887" y="507"/>
                    <a:pt x="8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>
            <a:off x="720000" y="1751700"/>
            <a:ext cx="4121700" cy="21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135550" y="1595175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135550" y="2756615"/>
            <a:ext cx="48729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720000" y="3445500"/>
            <a:ext cx="3616800" cy="1141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902050"/>
            <a:ext cx="6576000" cy="94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1284000" y="2845750"/>
            <a:ext cx="65760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3175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2"/>
          </p:nvPr>
        </p:nvSpPr>
        <p:spPr>
          <a:xfrm>
            <a:off x="3394784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2053983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4735668" y="387237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076376" y="2139189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 hasCustomPrompt="1"/>
          </p:nvPr>
        </p:nvSpPr>
        <p:spPr>
          <a:xfrm>
            <a:off x="1515259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7" hasCustomPrompt="1"/>
          </p:nvPr>
        </p:nvSpPr>
        <p:spPr>
          <a:xfrm>
            <a:off x="2856067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4196868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5537752" y="30522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878460" y="1319600"/>
            <a:ext cx="750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4"/>
          </p:nvPr>
        </p:nvSpPr>
        <p:spPr>
          <a:xfrm>
            <a:off x="713175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5"/>
          </p:nvPr>
        </p:nvSpPr>
        <p:spPr>
          <a:xfrm>
            <a:off x="3394784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6076376" y="180110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7"/>
          </p:nvPr>
        </p:nvSpPr>
        <p:spPr>
          <a:xfrm>
            <a:off x="2053983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8"/>
          </p:nvPr>
        </p:nvSpPr>
        <p:spPr>
          <a:xfrm>
            <a:off x="4735668" y="353376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12420" y="0"/>
            <a:ext cx="9156403" cy="5624539"/>
            <a:chOff x="-12420" y="0"/>
            <a:chExt cx="9156403" cy="5624539"/>
          </a:xfrm>
        </p:grpSpPr>
        <p:sp>
          <p:nvSpPr>
            <p:cNvPr id="101" name="Google Shape;101;p13"/>
            <p:cNvSpPr/>
            <p:nvPr/>
          </p:nvSpPr>
          <p:spPr>
            <a:xfrm rot="5400000">
              <a:off x="-1341184" y="3810975"/>
              <a:ext cx="3142328" cy="484800"/>
            </a:xfrm>
            <a:custGeom>
              <a:avLst/>
              <a:gdLst/>
              <a:ahLst/>
              <a:cxnLst/>
              <a:rect l="l" t="t" r="r" b="b"/>
              <a:pathLst>
                <a:path w="17748" h="5136" extrusionOk="0">
                  <a:moveTo>
                    <a:pt x="4819" y="1"/>
                  </a:moveTo>
                  <a:cubicBezTo>
                    <a:pt x="4695" y="1"/>
                    <a:pt x="4571" y="13"/>
                    <a:pt x="4447" y="37"/>
                  </a:cubicBezTo>
                  <a:cubicBezTo>
                    <a:pt x="4008" y="123"/>
                    <a:pt x="3588" y="325"/>
                    <a:pt x="3206" y="551"/>
                  </a:cubicBezTo>
                  <a:cubicBezTo>
                    <a:pt x="2814" y="789"/>
                    <a:pt x="2457" y="1077"/>
                    <a:pt x="2138" y="1405"/>
                  </a:cubicBezTo>
                  <a:cubicBezTo>
                    <a:pt x="1469" y="2084"/>
                    <a:pt x="957" y="2904"/>
                    <a:pt x="551" y="3761"/>
                  </a:cubicBezTo>
                  <a:cubicBezTo>
                    <a:pt x="338" y="4207"/>
                    <a:pt x="159" y="4668"/>
                    <a:pt x="1" y="5135"/>
                  </a:cubicBezTo>
                  <a:lnTo>
                    <a:pt x="17748" y="5135"/>
                  </a:lnTo>
                  <a:cubicBezTo>
                    <a:pt x="17582" y="4538"/>
                    <a:pt x="17313" y="3977"/>
                    <a:pt x="16917" y="3498"/>
                  </a:cubicBezTo>
                  <a:cubicBezTo>
                    <a:pt x="16327" y="2793"/>
                    <a:pt x="15510" y="2322"/>
                    <a:pt x="14625" y="2092"/>
                  </a:cubicBezTo>
                  <a:cubicBezTo>
                    <a:pt x="14188" y="1978"/>
                    <a:pt x="13743" y="1929"/>
                    <a:pt x="13297" y="1929"/>
                  </a:cubicBezTo>
                  <a:cubicBezTo>
                    <a:pt x="12568" y="1929"/>
                    <a:pt x="11836" y="2061"/>
                    <a:pt x="11135" y="2257"/>
                  </a:cubicBezTo>
                  <a:cubicBezTo>
                    <a:pt x="10670" y="2389"/>
                    <a:pt x="10197" y="2511"/>
                    <a:pt x="9715" y="2511"/>
                  </a:cubicBezTo>
                  <a:cubicBezTo>
                    <a:pt x="9605" y="2511"/>
                    <a:pt x="9494" y="2505"/>
                    <a:pt x="9383" y="2491"/>
                  </a:cubicBezTo>
                  <a:cubicBezTo>
                    <a:pt x="8976" y="2437"/>
                    <a:pt x="8592" y="2282"/>
                    <a:pt x="8239" y="2077"/>
                  </a:cubicBezTo>
                  <a:cubicBezTo>
                    <a:pt x="7573" y="1685"/>
                    <a:pt x="7012" y="1102"/>
                    <a:pt x="6412" y="649"/>
                  </a:cubicBezTo>
                  <a:cubicBezTo>
                    <a:pt x="6264" y="538"/>
                    <a:pt x="6113" y="433"/>
                    <a:pt x="5954" y="339"/>
                  </a:cubicBezTo>
                  <a:cubicBezTo>
                    <a:pt x="5796" y="246"/>
                    <a:pt x="5645" y="171"/>
                    <a:pt x="5487" y="116"/>
                  </a:cubicBezTo>
                  <a:cubicBezTo>
                    <a:pt x="5267" y="40"/>
                    <a:pt x="5043" y="1"/>
                    <a:pt x="4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761821" y="0"/>
              <a:ext cx="2382163" cy="1017717"/>
            </a:xfrm>
            <a:custGeom>
              <a:avLst/>
              <a:gdLst/>
              <a:ahLst/>
              <a:cxnLst/>
              <a:rect l="l" t="t" r="r" b="b"/>
              <a:pathLst>
                <a:path w="12233" h="9632" extrusionOk="0">
                  <a:moveTo>
                    <a:pt x="296" y="0"/>
                  </a:moveTo>
                  <a:cubicBezTo>
                    <a:pt x="188" y="389"/>
                    <a:pt x="112" y="785"/>
                    <a:pt x="76" y="1184"/>
                  </a:cubicBezTo>
                  <a:cubicBezTo>
                    <a:pt x="0" y="2044"/>
                    <a:pt x="123" y="2933"/>
                    <a:pt x="605" y="3663"/>
                  </a:cubicBezTo>
                  <a:cubicBezTo>
                    <a:pt x="853" y="4041"/>
                    <a:pt x="1184" y="4379"/>
                    <a:pt x="1594" y="4577"/>
                  </a:cubicBezTo>
                  <a:cubicBezTo>
                    <a:pt x="1927" y="4737"/>
                    <a:pt x="2297" y="4791"/>
                    <a:pt x="2663" y="4791"/>
                  </a:cubicBezTo>
                  <a:cubicBezTo>
                    <a:pt x="2731" y="4791"/>
                    <a:pt x="2800" y="4789"/>
                    <a:pt x="2868" y="4786"/>
                  </a:cubicBezTo>
                  <a:cubicBezTo>
                    <a:pt x="3800" y="4735"/>
                    <a:pt x="4699" y="4419"/>
                    <a:pt x="5631" y="4386"/>
                  </a:cubicBezTo>
                  <a:cubicBezTo>
                    <a:pt x="5669" y="4385"/>
                    <a:pt x="5707" y="4384"/>
                    <a:pt x="5745" y="4384"/>
                  </a:cubicBezTo>
                  <a:cubicBezTo>
                    <a:pt x="6586" y="4384"/>
                    <a:pt x="7397" y="4685"/>
                    <a:pt x="8030" y="5246"/>
                  </a:cubicBezTo>
                  <a:cubicBezTo>
                    <a:pt x="8653" y="5797"/>
                    <a:pt x="9085" y="6526"/>
                    <a:pt x="9538" y="7214"/>
                  </a:cubicBezTo>
                  <a:cubicBezTo>
                    <a:pt x="9769" y="7563"/>
                    <a:pt x="10006" y="7912"/>
                    <a:pt x="10279" y="8228"/>
                  </a:cubicBezTo>
                  <a:cubicBezTo>
                    <a:pt x="10581" y="8585"/>
                    <a:pt x="10930" y="8897"/>
                    <a:pt x="11318" y="9160"/>
                  </a:cubicBezTo>
                  <a:cubicBezTo>
                    <a:pt x="11599" y="9351"/>
                    <a:pt x="11909" y="9520"/>
                    <a:pt x="12233" y="9631"/>
                  </a:cubicBezTo>
                  <a:lnTo>
                    <a:pt x="1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10300" y="35783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3"/>
          <p:cNvSpPr/>
          <p:nvPr/>
        </p:nvSpPr>
        <p:spPr>
          <a:xfrm>
            <a:off x="8430775" y="3173791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1" name="Google Shape;121;p15"/>
          <p:cNvGrpSpPr/>
          <p:nvPr/>
        </p:nvGrpSpPr>
        <p:grpSpPr>
          <a:xfrm>
            <a:off x="-1344725" y="-32523"/>
            <a:ext cx="10488717" cy="6685915"/>
            <a:chOff x="-1344725" y="-32523"/>
            <a:chExt cx="10488717" cy="6685915"/>
          </a:xfrm>
        </p:grpSpPr>
        <p:sp>
          <p:nvSpPr>
            <p:cNvPr id="122" name="Google Shape;122;p15"/>
            <p:cNvSpPr/>
            <p:nvPr/>
          </p:nvSpPr>
          <p:spPr>
            <a:xfrm>
              <a:off x="-1344725" y="43524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 rot="5400000">
              <a:off x="6741954" y="1740877"/>
              <a:ext cx="4175439" cy="628638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582775" y="1720875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/>
          <p:nvPr/>
        </p:nvSpPr>
        <p:spPr>
          <a:xfrm flipH="1">
            <a:off x="-3209362" y="-992434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>
            <a:spLocks noGrp="1"/>
          </p:cNvSpPr>
          <p:nvPr>
            <p:ph type="ctrTitle"/>
          </p:nvPr>
        </p:nvSpPr>
        <p:spPr>
          <a:xfrm>
            <a:off x="1038110" y="1651662"/>
            <a:ext cx="41139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Mental Health and Well-being</a:t>
            </a:r>
            <a:endParaRPr dirty="0"/>
          </a:p>
        </p:txBody>
      </p:sp>
      <p:sp>
        <p:nvSpPr>
          <p:cNvPr id="308" name="Google Shape;308;p37"/>
          <p:cNvSpPr/>
          <p:nvPr/>
        </p:nvSpPr>
        <p:spPr>
          <a:xfrm>
            <a:off x="5397250" y="3083025"/>
            <a:ext cx="3746757" cy="2060497"/>
          </a:xfrm>
          <a:custGeom>
            <a:avLst/>
            <a:gdLst/>
            <a:ahLst/>
            <a:cxnLst/>
            <a:rect l="l" t="t" r="r" b="b"/>
            <a:pathLst>
              <a:path w="24364" h="23656" extrusionOk="0">
                <a:moveTo>
                  <a:pt x="23846" y="0"/>
                </a:moveTo>
                <a:cubicBezTo>
                  <a:pt x="23787" y="0"/>
                  <a:pt x="23728" y="2"/>
                  <a:pt x="23670" y="5"/>
                </a:cubicBezTo>
                <a:cubicBezTo>
                  <a:pt x="23364" y="19"/>
                  <a:pt x="23148" y="51"/>
                  <a:pt x="22831" y="141"/>
                </a:cubicBezTo>
                <a:cubicBezTo>
                  <a:pt x="22278" y="303"/>
                  <a:pt x="21781" y="616"/>
                  <a:pt x="21364" y="1055"/>
                </a:cubicBezTo>
                <a:cubicBezTo>
                  <a:pt x="20414" y="2051"/>
                  <a:pt x="20040" y="3512"/>
                  <a:pt x="19770" y="4840"/>
                </a:cubicBezTo>
                <a:cubicBezTo>
                  <a:pt x="19468" y="6315"/>
                  <a:pt x="19274" y="7815"/>
                  <a:pt x="18856" y="9265"/>
                </a:cubicBezTo>
                <a:cubicBezTo>
                  <a:pt x="18464" y="10617"/>
                  <a:pt x="17856" y="11970"/>
                  <a:pt x="16694" y="12830"/>
                </a:cubicBezTo>
                <a:cubicBezTo>
                  <a:pt x="15725" y="13544"/>
                  <a:pt x="14577" y="13770"/>
                  <a:pt x="13415" y="13770"/>
                </a:cubicBezTo>
                <a:cubicBezTo>
                  <a:pt x="12903" y="13770"/>
                  <a:pt x="12388" y="13726"/>
                  <a:pt x="11884" y="13661"/>
                </a:cubicBezTo>
                <a:cubicBezTo>
                  <a:pt x="10723" y="13512"/>
                  <a:pt x="9523" y="13255"/>
                  <a:pt x="8337" y="13255"/>
                </a:cubicBezTo>
                <a:cubicBezTo>
                  <a:pt x="7811" y="13255"/>
                  <a:pt x="7288" y="13306"/>
                  <a:pt x="6771" y="13438"/>
                </a:cubicBezTo>
                <a:cubicBezTo>
                  <a:pt x="5937" y="13654"/>
                  <a:pt x="5167" y="14104"/>
                  <a:pt x="4473" y="14607"/>
                </a:cubicBezTo>
                <a:cubicBezTo>
                  <a:pt x="3829" y="15075"/>
                  <a:pt x="3257" y="15644"/>
                  <a:pt x="2761" y="16266"/>
                </a:cubicBezTo>
                <a:cubicBezTo>
                  <a:pt x="1796" y="17485"/>
                  <a:pt x="1170" y="18943"/>
                  <a:pt x="731" y="20425"/>
                </a:cubicBezTo>
                <a:cubicBezTo>
                  <a:pt x="415" y="21487"/>
                  <a:pt x="192" y="22569"/>
                  <a:pt x="1" y="23655"/>
                </a:cubicBezTo>
                <a:lnTo>
                  <a:pt x="24364" y="23655"/>
                </a:lnTo>
                <a:lnTo>
                  <a:pt x="24364" y="30"/>
                </a:lnTo>
                <a:cubicBezTo>
                  <a:pt x="24357" y="30"/>
                  <a:pt x="24347" y="26"/>
                  <a:pt x="24332" y="26"/>
                </a:cubicBezTo>
                <a:cubicBezTo>
                  <a:pt x="24260" y="19"/>
                  <a:pt x="24191" y="12"/>
                  <a:pt x="24120" y="8"/>
                </a:cubicBezTo>
                <a:cubicBezTo>
                  <a:pt x="24028" y="4"/>
                  <a:pt x="23936" y="0"/>
                  <a:pt x="238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/>
          <p:nvPr/>
        </p:nvSpPr>
        <p:spPr>
          <a:xfrm flipH="1">
            <a:off x="7550208" y="-639075"/>
            <a:ext cx="1593791" cy="2417947"/>
          </a:xfrm>
          <a:custGeom>
            <a:avLst/>
            <a:gdLst/>
            <a:ahLst/>
            <a:cxnLst/>
            <a:rect l="l" t="t" r="r" b="b"/>
            <a:pathLst>
              <a:path w="9013" h="19015" extrusionOk="0">
                <a:moveTo>
                  <a:pt x="0" y="1"/>
                </a:moveTo>
                <a:lnTo>
                  <a:pt x="0" y="19015"/>
                </a:lnTo>
                <a:cubicBezTo>
                  <a:pt x="1022" y="18385"/>
                  <a:pt x="2061" y="17788"/>
                  <a:pt x="3054" y="17119"/>
                </a:cubicBezTo>
                <a:cubicBezTo>
                  <a:pt x="3879" y="16561"/>
                  <a:pt x="4666" y="15953"/>
                  <a:pt x="5368" y="15244"/>
                </a:cubicBezTo>
                <a:cubicBezTo>
                  <a:pt x="6044" y="14557"/>
                  <a:pt x="6631" y="13780"/>
                  <a:pt x="7142" y="12963"/>
                </a:cubicBezTo>
                <a:cubicBezTo>
                  <a:pt x="8160" y="11348"/>
                  <a:pt x="9012" y="9362"/>
                  <a:pt x="8523" y="7423"/>
                </a:cubicBezTo>
                <a:cubicBezTo>
                  <a:pt x="8059" y="5588"/>
                  <a:pt x="6530" y="4239"/>
                  <a:pt x="5019" y="3224"/>
                </a:cubicBezTo>
                <a:cubicBezTo>
                  <a:pt x="4040" y="2566"/>
                  <a:pt x="3044" y="1932"/>
                  <a:pt x="2054" y="1289"/>
                </a:cubicBezTo>
                <a:cubicBezTo>
                  <a:pt x="1378" y="850"/>
                  <a:pt x="694" y="414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37"/>
          <p:cNvGrpSpPr/>
          <p:nvPr/>
        </p:nvGrpSpPr>
        <p:grpSpPr>
          <a:xfrm rot="-5803427">
            <a:off x="8032396" y="3715751"/>
            <a:ext cx="1454404" cy="1280474"/>
            <a:chOff x="5917100" y="2092158"/>
            <a:chExt cx="1102175" cy="970367"/>
          </a:xfrm>
        </p:grpSpPr>
        <p:sp>
          <p:nvSpPr>
            <p:cNvPr id="311" name="Google Shape;311;p37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7"/>
          <p:cNvGrpSpPr/>
          <p:nvPr/>
        </p:nvGrpSpPr>
        <p:grpSpPr>
          <a:xfrm>
            <a:off x="5330195" y="1069416"/>
            <a:ext cx="3169210" cy="3153247"/>
            <a:chOff x="5330195" y="1069416"/>
            <a:chExt cx="3169210" cy="3153247"/>
          </a:xfrm>
        </p:grpSpPr>
        <p:grpSp>
          <p:nvGrpSpPr>
            <p:cNvPr id="318" name="Google Shape;318;p37"/>
            <p:cNvGrpSpPr/>
            <p:nvPr/>
          </p:nvGrpSpPr>
          <p:grpSpPr>
            <a:xfrm>
              <a:off x="5330195" y="1069416"/>
              <a:ext cx="3169210" cy="3153247"/>
              <a:chOff x="1781375" y="2040725"/>
              <a:chExt cx="516200" cy="513600"/>
            </a:xfrm>
          </p:grpSpPr>
          <p:sp>
            <p:nvSpPr>
              <p:cNvPr id="319" name="Google Shape;319;p37"/>
              <p:cNvSpPr/>
              <p:nvPr/>
            </p:nvSpPr>
            <p:spPr>
              <a:xfrm>
                <a:off x="1781375" y="2286825"/>
                <a:ext cx="251225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49" h="10700" fill="none" extrusionOk="0">
                    <a:moveTo>
                      <a:pt x="3666" y="5735"/>
                    </a:moveTo>
                    <a:cubicBezTo>
                      <a:pt x="3120" y="6394"/>
                      <a:pt x="3083" y="7771"/>
                      <a:pt x="4181" y="8660"/>
                    </a:cubicBezTo>
                    <a:cubicBezTo>
                      <a:pt x="5274" y="9552"/>
                      <a:pt x="7206" y="9408"/>
                      <a:pt x="7699" y="8729"/>
                    </a:cubicBezTo>
                    <a:cubicBezTo>
                      <a:pt x="8192" y="8052"/>
                      <a:pt x="7145" y="7279"/>
                      <a:pt x="6562" y="7930"/>
                    </a:cubicBezTo>
                    <a:cubicBezTo>
                      <a:pt x="6383" y="8131"/>
                      <a:pt x="6303" y="8383"/>
                      <a:pt x="6285" y="8635"/>
                    </a:cubicBezTo>
                    <a:cubicBezTo>
                      <a:pt x="6220" y="9455"/>
                      <a:pt x="6782" y="10189"/>
                      <a:pt x="7577" y="10394"/>
                    </a:cubicBezTo>
                    <a:cubicBezTo>
                      <a:pt x="8746" y="10700"/>
                      <a:pt x="10049" y="10189"/>
                      <a:pt x="10049" y="10189"/>
                    </a:cubicBezTo>
                    <a:lnTo>
                      <a:pt x="10049" y="0"/>
                    </a:lnTo>
                    <a:lnTo>
                      <a:pt x="997" y="0"/>
                    </a:lnTo>
                    <a:cubicBezTo>
                      <a:pt x="997" y="0"/>
                      <a:pt x="0" y="2274"/>
                      <a:pt x="1439" y="3299"/>
                    </a:cubicBezTo>
                    <a:cubicBezTo>
                      <a:pt x="1925" y="3645"/>
                      <a:pt x="2547" y="3739"/>
                      <a:pt x="3130" y="3598"/>
                    </a:cubicBezTo>
                    <a:cubicBezTo>
                      <a:pt x="3641" y="3480"/>
                      <a:pt x="4221" y="3184"/>
                      <a:pt x="4296" y="2479"/>
                    </a:cubicBezTo>
                    <a:cubicBezTo>
                      <a:pt x="4432" y="1192"/>
                      <a:pt x="2627" y="752"/>
                      <a:pt x="2504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7"/>
              <p:cNvSpPr/>
              <p:nvPr/>
            </p:nvSpPr>
            <p:spPr>
              <a:xfrm>
                <a:off x="1799450" y="2375500"/>
                <a:ext cx="643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3314" fill="none" extrusionOk="0">
                    <a:moveTo>
                      <a:pt x="1195" y="1"/>
                    </a:moveTo>
                    <a:cubicBezTo>
                      <a:pt x="1195" y="1"/>
                      <a:pt x="1" y="2246"/>
                      <a:pt x="2573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7"/>
              <p:cNvSpPr/>
              <p:nvPr/>
            </p:nvSpPr>
            <p:spPr>
              <a:xfrm>
                <a:off x="191520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0" y="249"/>
                    </a:moveTo>
                    <a:cubicBezTo>
                      <a:pt x="0" y="249"/>
                      <a:pt x="1616" y="1"/>
                      <a:pt x="191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7"/>
              <p:cNvSpPr/>
              <p:nvPr/>
            </p:nvSpPr>
            <p:spPr>
              <a:xfrm>
                <a:off x="1946875" y="2350950"/>
                <a:ext cx="353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2095" fill="none" extrusionOk="0">
                    <a:moveTo>
                      <a:pt x="0" y="2094"/>
                    </a:moveTo>
                    <a:cubicBezTo>
                      <a:pt x="0" y="2094"/>
                      <a:pt x="1414" y="1666"/>
                      <a:pt x="97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7"/>
              <p:cNvSpPr/>
              <p:nvPr/>
            </p:nvSpPr>
            <p:spPr>
              <a:xfrm>
                <a:off x="2046325" y="2286825"/>
                <a:ext cx="251250" cy="267500"/>
              </a:xfrm>
              <a:custGeom>
                <a:avLst/>
                <a:gdLst/>
                <a:ahLst/>
                <a:cxnLst/>
                <a:rect l="l" t="t" r="r" b="b"/>
                <a:pathLst>
                  <a:path w="10050" h="10700" fill="none" extrusionOk="0">
                    <a:moveTo>
                      <a:pt x="6383" y="5735"/>
                    </a:moveTo>
                    <a:cubicBezTo>
                      <a:pt x="6930" y="6394"/>
                      <a:pt x="6963" y="7771"/>
                      <a:pt x="5869" y="8660"/>
                    </a:cubicBezTo>
                    <a:cubicBezTo>
                      <a:pt x="4771" y="9552"/>
                      <a:pt x="2843" y="9408"/>
                      <a:pt x="2350" y="8729"/>
                    </a:cubicBezTo>
                    <a:cubicBezTo>
                      <a:pt x="1857" y="8052"/>
                      <a:pt x="2905" y="7279"/>
                      <a:pt x="3487" y="7930"/>
                    </a:cubicBezTo>
                    <a:cubicBezTo>
                      <a:pt x="3667" y="8131"/>
                      <a:pt x="3747" y="8383"/>
                      <a:pt x="3764" y="8635"/>
                    </a:cubicBezTo>
                    <a:cubicBezTo>
                      <a:pt x="3829" y="9455"/>
                      <a:pt x="3267" y="10189"/>
                      <a:pt x="2473" y="10394"/>
                    </a:cubicBezTo>
                    <a:cubicBezTo>
                      <a:pt x="1303" y="10700"/>
                      <a:pt x="1" y="10189"/>
                      <a:pt x="1" y="10189"/>
                    </a:cubicBezTo>
                    <a:lnTo>
                      <a:pt x="1" y="0"/>
                    </a:lnTo>
                    <a:lnTo>
                      <a:pt x="9052" y="0"/>
                    </a:lnTo>
                    <a:cubicBezTo>
                      <a:pt x="9052" y="0"/>
                      <a:pt x="10050" y="2274"/>
                      <a:pt x="8610" y="3299"/>
                    </a:cubicBezTo>
                    <a:cubicBezTo>
                      <a:pt x="8121" y="3645"/>
                      <a:pt x="7503" y="3739"/>
                      <a:pt x="6920" y="3598"/>
                    </a:cubicBezTo>
                    <a:cubicBezTo>
                      <a:pt x="6409" y="3480"/>
                      <a:pt x="5826" y="3184"/>
                      <a:pt x="5754" y="2479"/>
                    </a:cubicBezTo>
                    <a:cubicBezTo>
                      <a:pt x="5613" y="1192"/>
                      <a:pt x="7423" y="752"/>
                      <a:pt x="7546" y="20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7"/>
              <p:cNvSpPr/>
              <p:nvPr/>
            </p:nvSpPr>
            <p:spPr>
              <a:xfrm>
                <a:off x="2215150" y="2375500"/>
                <a:ext cx="643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3314" fill="none" extrusionOk="0">
                    <a:moveTo>
                      <a:pt x="1379" y="1"/>
                    </a:moveTo>
                    <a:cubicBezTo>
                      <a:pt x="1379" y="1"/>
                      <a:pt x="2573" y="2246"/>
                      <a:pt x="1" y="331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7"/>
              <p:cNvSpPr/>
              <p:nvPr/>
            </p:nvSpPr>
            <p:spPr>
              <a:xfrm>
                <a:off x="2115950" y="2390250"/>
                <a:ext cx="478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584" fill="none" extrusionOk="0">
                    <a:moveTo>
                      <a:pt x="1911" y="249"/>
                    </a:moveTo>
                    <a:cubicBezTo>
                      <a:pt x="1911" y="249"/>
                      <a:pt x="296" y="1"/>
                      <a:pt x="1" y="158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2096600" y="2350950"/>
                <a:ext cx="35475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095" fill="none" extrusionOk="0">
                    <a:moveTo>
                      <a:pt x="1419" y="2094"/>
                    </a:moveTo>
                    <a:cubicBezTo>
                      <a:pt x="1419" y="2094"/>
                      <a:pt x="1" y="1666"/>
                      <a:pt x="44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2103900" y="2040725"/>
                <a:ext cx="76025" cy="107425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4297" fill="none" extrusionOk="0">
                    <a:moveTo>
                      <a:pt x="590" y="4085"/>
                    </a:moveTo>
                    <a:cubicBezTo>
                      <a:pt x="590" y="4085"/>
                      <a:pt x="1" y="1548"/>
                      <a:pt x="648" y="774"/>
                    </a:cubicBezTo>
                    <a:cubicBezTo>
                      <a:pt x="1296" y="1"/>
                      <a:pt x="2925" y="487"/>
                      <a:pt x="2983" y="1476"/>
                    </a:cubicBezTo>
                    <a:cubicBezTo>
                      <a:pt x="3041" y="2469"/>
                      <a:pt x="1191" y="4296"/>
                      <a:pt x="1191" y="42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7"/>
              <p:cNvSpPr/>
              <p:nvPr/>
            </p:nvSpPr>
            <p:spPr>
              <a:xfrm>
                <a:off x="2075750" y="2054325"/>
                <a:ext cx="3977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3656" fill="none" extrusionOk="0">
                    <a:moveTo>
                      <a:pt x="1318" y="3656"/>
                    </a:moveTo>
                    <a:cubicBezTo>
                      <a:pt x="1318" y="3656"/>
                      <a:pt x="26" y="1918"/>
                      <a:pt x="15" y="1245"/>
                    </a:cubicBezTo>
                    <a:cubicBezTo>
                      <a:pt x="1" y="576"/>
                      <a:pt x="1015" y="1"/>
                      <a:pt x="1590" y="57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2138800" y="2078500"/>
                <a:ext cx="71450" cy="7802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21" fill="none" extrusionOk="0">
                    <a:moveTo>
                      <a:pt x="0" y="3120"/>
                    </a:moveTo>
                    <a:cubicBezTo>
                      <a:pt x="0" y="3120"/>
                      <a:pt x="2159" y="2254"/>
                      <a:pt x="2508" y="1419"/>
                    </a:cubicBezTo>
                    <a:cubicBezTo>
                      <a:pt x="2857" y="588"/>
                      <a:pt x="2015" y="1"/>
                      <a:pt x="1533" y="34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>
                <a:off x="2089050" y="2175550"/>
                <a:ext cx="26850" cy="111300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4452" fill="none" extrusionOk="0">
                    <a:moveTo>
                      <a:pt x="1" y="4451"/>
                    </a:moveTo>
                    <a:cubicBezTo>
                      <a:pt x="271" y="2785"/>
                      <a:pt x="652" y="836"/>
                      <a:pt x="1073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>
                <a:off x="2099300" y="2140900"/>
                <a:ext cx="4537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1707" extrusionOk="0">
                    <a:moveTo>
                      <a:pt x="765" y="1"/>
                    </a:moveTo>
                    <a:cubicBezTo>
                      <a:pt x="621" y="1"/>
                      <a:pt x="467" y="29"/>
                      <a:pt x="306" y="99"/>
                    </a:cubicBezTo>
                    <a:cubicBezTo>
                      <a:pt x="306" y="99"/>
                      <a:pt x="1" y="1438"/>
                      <a:pt x="534" y="1679"/>
                    </a:cubicBezTo>
                    <a:cubicBezTo>
                      <a:pt x="576" y="1698"/>
                      <a:pt x="620" y="1707"/>
                      <a:pt x="664" y="1707"/>
                    </a:cubicBezTo>
                    <a:cubicBezTo>
                      <a:pt x="1180" y="1707"/>
                      <a:pt x="1814" y="523"/>
                      <a:pt x="1814" y="523"/>
                    </a:cubicBezTo>
                    <a:cubicBezTo>
                      <a:pt x="1814" y="523"/>
                      <a:pt x="1382" y="1"/>
                      <a:pt x="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1936875" y="2073650"/>
                <a:ext cx="79100" cy="10570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4228" fill="none" extrusionOk="0">
                    <a:moveTo>
                      <a:pt x="2073" y="4142"/>
                    </a:moveTo>
                    <a:cubicBezTo>
                      <a:pt x="2073" y="4142"/>
                      <a:pt x="3163" y="1778"/>
                      <a:pt x="2685" y="890"/>
                    </a:cubicBezTo>
                    <a:cubicBezTo>
                      <a:pt x="2206" y="1"/>
                      <a:pt x="515" y="148"/>
                      <a:pt x="256" y="1106"/>
                    </a:cubicBezTo>
                    <a:cubicBezTo>
                      <a:pt x="0" y="2066"/>
                      <a:pt x="1440" y="4228"/>
                      <a:pt x="1440" y="422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1997950" y="2093975"/>
                <a:ext cx="47775" cy="880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3523" fill="none" extrusionOk="0">
                    <a:moveTo>
                      <a:pt x="0" y="3523"/>
                    </a:moveTo>
                    <a:cubicBezTo>
                      <a:pt x="0" y="3523"/>
                      <a:pt x="1612" y="2080"/>
                      <a:pt x="1760" y="1426"/>
                    </a:cubicBezTo>
                    <a:cubicBezTo>
                      <a:pt x="1911" y="771"/>
                      <a:pt x="1033" y="1"/>
                      <a:pt x="350" y="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1909100" y="2100000"/>
                <a:ext cx="57125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3463" fill="none" extrusionOk="0">
                    <a:moveTo>
                      <a:pt x="2285" y="3462"/>
                    </a:moveTo>
                    <a:cubicBezTo>
                      <a:pt x="2285" y="3462"/>
                      <a:pt x="345" y="2174"/>
                      <a:pt x="173" y="1289"/>
                    </a:cubicBezTo>
                    <a:cubicBezTo>
                      <a:pt x="0" y="404"/>
                      <a:pt x="939" y="1"/>
                      <a:pt x="1342" y="433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1984825" y="2209825"/>
                <a:ext cx="540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081" fill="none" extrusionOk="0">
                    <a:moveTo>
                      <a:pt x="198" y="3080"/>
                    </a:moveTo>
                    <a:cubicBezTo>
                      <a:pt x="216" y="1836"/>
                      <a:pt x="173" y="645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1960975" y="2174825"/>
                <a:ext cx="39800" cy="429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718" extrusionOk="0">
                    <a:moveTo>
                      <a:pt x="908" y="0"/>
                    </a:moveTo>
                    <a:cubicBezTo>
                      <a:pt x="404" y="0"/>
                      <a:pt x="1" y="325"/>
                      <a:pt x="1" y="325"/>
                    </a:cubicBezTo>
                    <a:cubicBezTo>
                      <a:pt x="1" y="325"/>
                      <a:pt x="415" y="1718"/>
                      <a:pt x="953" y="1718"/>
                    </a:cubicBezTo>
                    <a:cubicBezTo>
                      <a:pt x="976" y="1718"/>
                      <a:pt x="999" y="1715"/>
                      <a:pt x="1022" y="1710"/>
                    </a:cubicBezTo>
                    <a:cubicBezTo>
                      <a:pt x="1591" y="1584"/>
                      <a:pt x="1562" y="210"/>
                      <a:pt x="1562" y="210"/>
                    </a:cubicBezTo>
                    <a:cubicBezTo>
                      <a:pt x="1341" y="55"/>
                      <a:pt x="1116" y="0"/>
                      <a:pt x="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2190175" y="2145700"/>
                <a:ext cx="69900" cy="62900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2516" fill="none" extrusionOk="0">
                    <a:moveTo>
                      <a:pt x="0" y="2515"/>
                    </a:moveTo>
                    <a:cubicBezTo>
                      <a:pt x="0" y="2515"/>
                      <a:pt x="294" y="1210"/>
                      <a:pt x="1363" y="735"/>
                    </a:cubicBezTo>
                    <a:cubicBezTo>
                      <a:pt x="2435" y="263"/>
                      <a:pt x="2795" y="1"/>
                      <a:pt x="2795" y="1"/>
                    </a:cubicBezTo>
                    <a:cubicBezTo>
                      <a:pt x="2795" y="1"/>
                      <a:pt x="2029" y="1987"/>
                      <a:pt x="0" y="251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7"/>
              <p:cNvSpPr/>
              <p:nvPr/>
            </p:nvSpPr>
            <p:spPr>
              <a:xfrm>
                <a:off x="2141675" y="2246000"/>
                <a:ext cx="9050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1465" fill="none" extrusionOk="0">
                    <a:moveTo>
                      <a:pt x="1" y="1043"/>
                    </a:moveTo>
                    <a:cubicBezTo>
                      <a:pt x="1" y="1043"/>
                      <a:pt x="839" y="0"/>
                      <a:pt x="2008" y="50"/>
                    </a:cubicBezTo>
                    <a:cubicBezTo>
                      <a:pt x="3181" y="97"/>
                      <a:pt x="3619" y="22"/>
                      <a:pt x="3619" y="22"/>
                    </a:cubicBezTo>
                    <a:cubicBezTo>
                      <a:pt x="3619" y="22"/>
                      <a:pt x="2055" y="1465"/>
                      <a:pt x="1" y="104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7"/>
              <p:cNvSpPr/>
              <p:nvPr/>
            </p:nvSpPr>
            <p:spPr>
              <a:xfrm>
                <a:off x="2129175" y="2165500"/>
                <a:ext cx="41125" cy="86175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7" fill="none" extrusionOk="0">
                    <a:moveTo>
                      <a:pt x="141" y="3446"/>
                    </a:moveTo>
                    <a:cubicBezTo>
                      <a:pt x="141" y="3446"/>
                      <a:pt x="1288" y="2756"/>
                      <a:pt x="1400" y="1590"/>
                    </a:cubicBezTo>
                    <a:cubicBezTo>
                      <a:pt x="1512" y="424"/>
                      <a:pt x="1645" y="0"/>
                      <a:pt x="1645" y="0"/>
                    </a:cubicBezTo>
                    <a:cubicBezTo>
                      <a:pt x="1645" y="0"/>
                      <a:pt x="1" y="1356"/>
                      <a:pt x="141" y="34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2112875" y="2165500"/>
                <a:ext cx="125225" cy="121000"/>
              </a:xfrm>
              <a:custGeom>
                <a:avLst/>
                <a:gdLst/>
                <a:ahLst/>
                <a:cxnLst/>
                <a:rect l="l" t="t" r="r" b="b"/>
                <a:pathLst>
                  <a:path w="5009" h="4840" fill="none" extrusionOk="0">
                    <a:moveTo>
                      <a:pt x="5009" y="0"/>
                    </a:moveTo>
                    <a:cubicBezTo>
                      <a:pt x="5009" y="0"/>
                      <a:pt x="1498" y="3040"/>
                      <a:pt x="1" y="483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2122050" y="2186275"/>
                <a:ext cx="38100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3580" fill="none" extrusionOk="0">
                    <a:moveTo>
                      <a:pt x="1523" y="0"/>
                    </a:moveTo>
                    <a:cubicBezTo>
                      <a:pt x="1523" y="0"/>
                      <a:pt x="188" y="3223"/>
                      <a:pt x="1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2116850" y="2251650"/>
                <a:ext cx="99125" cy="30075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1203" fill="none" extrusionOk="0">
                    <a:moveTo>
                      <a:pt x="1" y="1202"/>
                    </a:moveTo>
                    <a:cubicBezTo>
                      <a:pt x="1" y="1202"/>
                      <a:pt x="2209" y="281"/>
                      <a:pt x="3965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1811575" y="2155600"/>
                <a:ext cx="69925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2519" fill="none" extrusionOk="0">
                    <a:moveTo>
                      <a:pt x="2797" y="2519"/>
                    </a:moveTo>
                    <a:cubicBezTo>
                      <a:pt x="2797" y="2519"/>
                      <a:pt x="2505" y="1209"/>
                      <a:pt x="1433" y="738"/>
                    </a:cubicBezTo>
                    <a:cubicBezTo>
                      <a:pt x="364" y="263"/>
                      <a:pt x="1" y="0"/>
                      <a:pt x="1" y="0"/>
                    </a:cubicBezTo>
                    <a:cubicBezTo>
                      <a:pt x="1" y="0"/>
                      <a:pt x="768" y="1986"/>
                      <a:pt x="2797" y="25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1839550" y="2255975"/>
                <a:ext cx="9052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1465" fill="none" extrusionOk="0">
                    <a:moveTo>
                      <a:pt x="3621" y="1044"/>
                    </a:moveTo>
                    <a:cubicBezTo>
                      <a:pt x="3621" y="1044"/>
                      <a:pt x="2779" y="0"/>
                      <a:pt x="1609" y="47"/>
                    </a:cubicBezTo>
                    <a:cubicBezTo>
                      <a:pt x="440" y="94"/>
                      <a:pt x="1" y="18"/>
                      <a:pt x="1" y="18"/>
                    </a:cubicBezTo>
                    <a:cubicBezTo>
                      <a:pt x="1" y="18"/>
                      <a:pt x="1566" y="1465"/>
                      <a:pt x="3621" y="10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1901350" y="2175475"/>
                <a:ext cx="411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3444" fill="none" extrusionOk="0">
                    <a:moveTo>
                      <a:pt x="1508" y="3444"/>
                    </a:moveTo>
                    <a:cubicBezTo>
                      <a:pt x="1508" y="3444"/>
                      <a:pt x="360" y="2757"/>
                      <a:pt x="249" y="1591"/>
                    </a:cubicBezTo>
                    <a:cubicBezTo>
                      <a:pt x="137" y="425"/>
                      <a:pt x="0" y="0"/>
                      <a:pt x="0" y="0"/>
                    </a:cubicBezTo>
                    <a:cubicBezTo>
                      <a:pt x="0" y="0"/>
                      <a:pt x="1645" y="1353"/>
                      <a:pt x="1508" y="344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1833625" y="2175475"/>
                <a:ext cx="116950" cy="111375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4455" fill="none" extrusionOk="0">
                    <a:moveTo>
                      <a:pt x="1" y="0"/>
                    </a:moveTo>
                    <a:cubicBezTo>
                      <a:pt x="1" y="0"/>
                      <a:pt x="3041" y="2634"/>
                      <a:pt x="4678" y="4454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1911600" y="2196150"/>
                <a:ext cx="38000" cy="895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3581" fill="none" extrusionOk="0">
                    <a:moveTo>
                      <a:pt x="0" y="1"/>
                    </a:moveTo>
                    <a:cubicBezTo>
                      <a:pt x="0" y="1"/>
                      <a:pt x="1335" y="3228"/>
                      <a:pt x="1519" y="358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1855675" y="2261550"/>
                <a:ext cx="8697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012" fill="none" extrusionOk="0">
                    <a:moveTo>
                      <a:pt x="3479" y="1011"/>
                    </a:moveTo>
                    <a:cubicBezTo>
                      <a:pt x="2727" y="724"/>
                      <a:pt x="1252" y="202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9" name="Google Shape;349;p37"/>
            <p:cNvSpPr/>
            <p:nvPr/>
          </p:nvSpPr>
          <p:spPr>
            <a:xfrm>
              <a:off x="6871976" y="1897090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6030958" y="1221137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Freeform 14">
            <a:extLst>
              <a:ext uri="{FF2B5EF4-FFF2-40B4-BE49-F238E27FC236}">
                <a16:creationId xmlns:a16="http://schemas.microsoft.com/office/drawing/2014/main" id="{12D65951-726E-B509-3B3C-58F842C3D28F}"/>
              </a:ext>
            </a:extLst>
          </p:cNvPr>
          <p:cNvSpPr/>
          <p:nvPr/>
        </p:nvSpPr>
        <p:spPr>
          <a:xfrm>
            <a:off x="7898519" y="119502"/>
            <a:ext cx="1094861" cy="736824"/>
          </a:xfrm>
          <a:custGeom>
            <a:avLst/>
            <a:gdLst/>
            <a:ahLst/>
            <a:cxnLst/>
            <a:rect l="l" t="t" r="r" b="b"/>
            <a:pathLst>
              <a:path w="2059333" h="1268882">
                <a:moveTo>
                  <a:pt x="0" y="0"/>
                </a:moveTo>
                <a:lnTo>
                  <a:pt x="2059332" y="0"/>
                </a:lnTo>
                <a:lnTo>
                  <a:pt x="2059332" y="1268882"/>
                </a:lnTo>
                <a:lnTo>
                  <a:pt x="0" y="126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6"/>
          <p:cNvSpPr txBox="1">
            <a:spLocks noGrp="1"/>
          </p:cNvSpPr>
          <p:nvPr>
            <p:ph type="title"/>
          </p:nvPr>
        </p:nvSpPr>
        <p:spPr>
          <a:xfrm>
            <a:off x="1813206" y="159766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1. Resgistration and Login</a:t>
            </a:r>
            <a:endParaRPr sz="3000" dirty="0"/>
          </a:p>
        </p:txBody>
      </p:sp>
      <p:grpSp>
        <p:nvGrpSpPr>
          <p:cNvPr id="757" name="Google Shape;757;p56"/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/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/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/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/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/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/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/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/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37521A0-FF0E-4012-3F34-E57206B1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87" y="931163"/>
            <a:ext cx="6321847" cy="31971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462E246D-3390-5ECF-0C0F-DA369517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4128A976-D409-4240-A077-4D088E1BB241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06E3A20F-3E71-FC3E-9806-9F6CE25DA4C6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F4296DAE-7A1C-DC38-F306-90A9948E842A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2AB6285A-1EE6-D871-B8C1-EB0DA7642437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2629C0D9-0FE3-8936-29B5-5B249792EAFE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5C607A9E-650A-1F8A-42D8-E77E80516D6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E799657B-1383-099B-AC22-11715670A712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34513C22-EBF0-E802-E4A0-20E97F55546C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70BE1B14-2CA4-7778-B8C8-18C9528468C3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92E651F1-6297-C765-504A-EEA5F3AC94C6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64EB3DAF-653C-81A5-35B7-386AAAB85048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75BE62A2-3AC4-8395-275A-DA85D600711A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2C0BC3F8-4DF1-4924-28A7-4EDBAE6DF3D5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2F71EF10-6BF8-55DD-03FE-BEC5875364D2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08A52698-2AA1-3339-CFF1-B63267C46D15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AD16836-652F-734B-FCCE-FB6886390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39" y="626409"/>
            <a:ext cx="6666208" cy="341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5E9AB9A2-0577-91FC-5F60-065BDC9D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FB6845F2-6A92-94EF-FD05-A8EC5C7EBC01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4AE6112D-4C82-D3F2-EB77-019FB9E7ED51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96606295-7DDA-048C-8E2C-665D888B60A5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883E6948-2D6B-E920-B238-C6A67CD20833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88A09FE7-D06E-206A-58FC-EE011A949111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FA1D4B0F-CF2D-9408-A689-7819534481F1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288393B4-A395-6227-9B2D-0ED6E8721A20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456C1099-8C80-B8AA-875C-66A0D0494ED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37663581-736A-302B-49A5-49AC4377443F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34CE4CEB-7D45-19BA-A690-6B50AA30C9E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25791746-F246-46A8-9288-5F8F618658AB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0D56416C-352F-F2A1-A06A-EE0FFB4D2D36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F434273D-538F-9C82-1706-57C98D44BFBA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00D77590-1790-0EEA-3204-1ACA954E2CC7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7B020E75-50E9-25D6-09F8-A2A2002157DF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19B0390-1B79-2C83-3146-3D4F9175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10" y="728724"/>
            <a:ext cx="6643482" cy="3407815"/>
          </a:xfrm>
          <a:prstGeom prst="rect">
            <a:avLst/>
          </a:prstGeom>
        </p:spPr>
      </p:pic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58AD1106-8BDC-C876-BA26-9DC9ED305C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Forget Password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01640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AABA2945-78DF-04DA-B5DC-3A35ADE11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52C4CD8F-D34B-0246-79A6-946BD5936D37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F72A3E4D-6039-403D-10C7-2E8DF02B75FE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55EA363F-023D-79B5-0CFC-7AEA22705599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4A54A85F-84C3-3C12-EA39-31796DDF3905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EED2BB44-53EF-DA3B-CC5D-283628C9F9B4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B7027884-958A-E716-4385-65707F2A4C6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AB097A29-E9AD-15DA-5218-91F3194C2912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5889B7E4-BB33-C21E-AF36-8DE5B2F5267A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FDB1C04A-086B-F76A-266E-84FC8EE99BCD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8C7EDB22-7911-966A-6235-074AE53EDDDF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431167C6-DD33-AAFD-EC6E-55F130E80842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3CAF2900-514A-6899-9481-A5B37E7DA93A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956BC073-E1AE-8C36-1146-DAF18AC1D61A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234F7304-DC35-B885-DEE4-3E067C04D9C3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94BE9F96-4889-667C-A193-3E39ADB435CA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05A025FF-16F8-CDDE-AE53-1A9D4B6102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Forget Password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3D2A7-616E-D176-625C-7222C1A70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17" y="848936"/>
            <a:ext cx="6459903" cy="33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15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8E4D332F-EC2A-5629-2E0C-CC9368D06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470B6B43-2697-9F5D-0B99-96158620E19C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CBE23F3B-E9B4-A40B-AA47-042448EA6622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C73BDA61-08E8-0A98-424F-6B5F002A7342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F87B199B-41BD-50F4-2D33-A52539E4E98C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052EFF05-506E-2FD8-7AB1-8E6D3FA2C91E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BC440B7F-B573-0919-8F18-474C64B5CF0B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A4EFE0AE-928D-AD89-5C51-D6B568A847DC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784FACB6-3766-ECC7-CE03-5C24C48E9BE5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3FC8DDF2-5185-4DFA-DBC4-A69280897F96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39D6FD8F-A010-686B-A0C1-681CC9C65127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15F5984F-B29A-75B7-3625-160CC12E82E7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43BA89BC-0AB7-8B39-DD9D-2047DF2F2BA0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00507C16-63DF-EBD5-AA9A-36B17DF10A7F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3F51DC3D-94DE-085C-CDC6-CD240477F996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303029F4-A456-F756-DE2C-E0F8F40E8E79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850FB2D4-75EE-87B1-D026-9D0646F206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85DB3-B4D0-F003-4334-A4C3D816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81" y="777878"/>
            <a:ext cx="6620966" cy="2999961"/>
          </a:xfrm>
          <a:prstGeom prst="rect">
            <a:avLst/>
          </a:prstGeom>
        </p:spPr>
      </p:pic>
      <p:sp>
        <p:nvSpPr>
          <p:cNvPr id="6" name="Google Shape;755;p56">
            <a:extLst>
              <a:ext uri="{FF2B5EF4-FFF2-40B4-BE49-F238E27FC236}">
                <a16:creationId xmlns:a16="http://schemas.microsoft.com/office/drawing/2014/main" id="{C8E0DA8A-138A-8FCB-20FE-B28D761A9E6E}"/>
              </a:ext>
            </a:extLst>
          </p:cNvPr>
          <p:cNvSpPr txBox="1">
            <a:spLocks/>
          </p:cNvSpPr>
          <p:nvPr/>
        </p:nvSpPr>
        <p:spPr>
          <a:xfrm>
            <a:off x="3164036" y="3756636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165514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5FA85EDC-FECF-0FBD-F70A-EFC96049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DE6A8D9C-CDFE-B6AA-1746-6D193C393442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E0758BA1-8977-D8F7-4734-3A3A695EE106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BA53795C-31A7-6D82-7294-B2FCDAC4266C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C66B001A-C6D2-AC05-BAD1-CD90A15F0742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427CA807-F77E-F0E7-C1AD-02E9F9D24380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D7E954BC-EC91-AB23-E8FC-956871800E73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7D097718-FCA6-DF72-70C2-B025BE6DCC3A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0B47FB17-E0E7-D466-E9DE-427CD4A3A891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73973BBF-B412-8D8A-8ECE-83B574834A0C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0AB65BD7-3DD9-DD22-A07E-95D5A60C1025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679C28E9-8C34-0B82-9852-D269C2A05373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59570A10-AE54-A341-FFCF-D1C3365EC214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E8E2E809-6AE2-838F-C975-4FF4A0385CE0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0C348BF5-9652-CAE4-281C-5BF158D48DC7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E7869B01-228C-F596-96C7-22BB38147D27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C779ECB9-811F-8336-EDD9-BBABF313E3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6" name="Google Shape;755;p56">
            <a:extLst>
              <a:ext uri="{FF2B5EF4-FFF2-40B4-BE49-F238E27FC236}">
                <a16:creationId xmlns:a16="http://schemas.microsoft.com/office/drawing/2014/main" id="{FBD54BE7-BED3-3BF7-74F5-7393335C3C90}"/>
              </a:ext>
            </a:extLst>
          </p:cNvPr>
          <p:cNvSpPr txBox="1">
            <a:spLocks/>
          </p:cNvSpPr>
          <p:nvPr/>
        </p:nvSpPr>
        <p:spPr>
          <a:xfrm>
            <a:off x="3164036" y="3756636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Home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41A838-841C-CA0F-1ADC-197EC1FD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697" y="671185"/>
            <a:ext cx="6556719" cy="30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15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E8ACCAE2-448E-320B-F0B8-39951DB8C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F57A70C0-455F-369D-DEB8-01E3B4AFF336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2F0A9939-89FD-4499-41A4-B555F1D07AD2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1B5C3AD3-5C00-07BA-4B6B-B78697439A52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F9F9C57E-954D-A1AD-1E58-A3F53F7EA8BC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F642ED33-2E2B-AF3E-8071-1E291B0DFEEB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3D1FEF35-48A8-EE42-7509-FAA98DFC3A90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F0D7788B-4F83-B1DF-3FB3-280708E22141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66FF8E35-E583-01C5-9CC6-1418BCA7EB7A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BB795D02-DA49-5C76-3C37-A0D97D2A0766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927A37E5-27A3-7E44-B7D4-0A9ED4FA21A5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9D334732-1009-2726-A1A3-AF0067FBE43A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60DEF3F7-B817-210F-A14C-7F95FF56067B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B05467CA-BFA9-3865-57C0-F317B251D95D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CCBB57D9-AF59-F6F6-CDF7-A76696D98D44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BA5EDDC0-6E5B-2E29-43D1-77E7355DBF23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AE4EBC36-728F-53B4-1ACB-B05EB15B5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6" name="Google Shape;755;p56">
            <a:extLst>
              <a:ext uri="{FF2B5EF4-FFF2-40B4-BE49-F238E27FC236}">
                <a16:creationId xmlns:a16="http://schemas.microsoft.com/office/drawing/2014/main" id="{0E35E661-B805-5F14-51F9-D3D40271AAF7}"/>
              </a:ext>
            </a:extLst>
          </p:cNvPr>
          <p:cNvSpPr txBox="1">
            <a:spLocks/>
          </p:cNvSpPr>
          <p:nvPr/>
        </p:nvSpPr>
        <p:spPr>
          <a:xfrm>
            <a:off x="2763446" y="3663568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Home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AAA18-5B15-DD8F-A7B1-AA6DA8F0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92" y="773650"/>
            <a:ext cx="6662288" cy="286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76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2A9C00F4-9206-A171-A5BB-4AACAD65F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A7E7C59D-DE4C-8AC8-DFB7-975F13E32667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C0A57BFF-8DB3-F0D3-A689-01CCE087BFB8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607C1EF1-0F0A-7413-549C-BB214E7B836F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4C1963E6-0D2A-9F1D-B5A2-8E77C08D0B4F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B41EFA5C-63CD-4EEA-7CEA-8DB78B9DC794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4F40BFC2-4B01-1E49-6E24-9FC0AF5DA626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D4677B33-594F-C47D-D079-0984A211035E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D3321A1C-755A-B02E-3031-886F2EB42209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5A019FAB-E388-35B7-3ABF-A7473D1B8C4A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DB4C584C-1B0B-DA1E-9658-2E2C8A8ED00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861ADBB0-FF84-3DD4-BFB0-C2F7B4F19D29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08BFD39A-A208-726A-57D2-07CBCAC3EE5A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8D574134-8974-65E4-CE70-4201F54B6747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8E687651-9D72-E207-BD75-7FD2FD9A5860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F8273614-C010-5F79-7736-23A413A9B7AB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42F9BEE2-771A-EC91-1253-36F1223C2F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6" name="Google Shape;755;p56">
            <a:extLst>
              <a:ext uri="{FF2B5EF4-FFF2-40B4-BE49-F238E27FC236}">
                <a16:creationId xmlns:a16="http://schemas.microsoft.com/office/drawing/2014/main" id="{34B9CB63-CBE2-43F6-2348-6FBA6B995D85}"/>
              </a:ext>
            </a:extLst>
          </p:cNvPr>
          <p:cNvSpPr txBox="1">
            <a:spLocks/>
          </p:cNvSpPr>
          <p:nvPr/>
        </p:nvSpPr>
        <p:spPr>
          <a:xfrm>
            <a:off x="2763446" y="3663568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About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98AAE-4485-59DC-C35E-5320B788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496" y="629395"/>
            <a:ext cx="6680923" cy="30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1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E568BE55-A5A6-2344-B062-33935D907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80F27420-70D9-C08B-93CA-13524F0B4210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ADF995EF-F7A2-1235-D092-48C1BC960EF1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5E6419D7-0891-607B-8A04-337ACD0E07ED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A4373DD7-E3E1-718B-062C-8930CB8F4D6A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1401F5B1-9C3D-848C-53AE-4EB36F260B27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698C4C1D-F36D-6952-B135-A8559D193EB7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6CB4B371-95BE-8FE3-2038-DE1CDC831247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01FA30C9-D9C8-4C14-FA7B-CEC9B924CBB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2FCAE5EC-23C1-B7E9-92B5-7B79D4A7C7DF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0BA260A4-A731-D871-128E-34A2783A03B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2C93A70F-B40A-A6F7-340E-4FAC01BBC8EF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1F917F2E-7D08-F3FA-B1CA-6DBF4126650F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0480AF9A-302F-BFC3-EB83-543DD953FC70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84312CCD-16D6-98C4-59C7-6AB7DE45E732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26473095-A045-4B86-6893-89F798133C08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3639B521-6D77-6FB4-57FA-9D5FC2764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6" name="Google Shape;755;p56">
            <a:extLst>
              <a:ext uri="{FF2B5EF4-FFF2-40B4-BE49-F238E27FC236}">
                <a16:creationId xmlns:a16="http://schemas.microsoft.com/office/drawing/2014/main" id="{17CCD258-79A6-0943-F293-0DB835B2272A}"/>
              </a:ext>
            </a:extLst>
          </p:cNvPr>
          <p:cNvSpPr txBox="1">
            <a:spLocks/>
          </p:cNvSpPr>
          <p:nvPr/>
        </p:nvSpPr>
        <p:spPr>
          <a:xfrm>
            <a:off x="2984734" y="3901522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About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23397-9FFC-215D-63DC-A757C99B1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83" y="649631"/>
            <a:ext cx="6422264" cy="32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55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71E6BB5F-E1FE-9892-E3FF-A285E370A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A430DD0C-16E1-ACA9-E356-2007E3993E87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34F955A6-C4DA-3A7A-CAED-32D49C6C0E5B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534B4D4D-F865-7C18-FF37-4D747810519F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221CD24C-6443-0B51-1075-1B6F5540ED09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46FBF4DE-762D-691A-9BC4-30C06147B9E7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AE2D4096-3634-E17B-CD4A-A4EA3CBAF775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6F9F3C2D-B6C7-5E08-1C60-95459A0BF6D2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8BF2C724-5704-5475-38B4-D051CE3B3A70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97871FEE-3481-2DFB-52D4-07D0C03D32A2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4996F2C8-9040-35BA-8F8D-5D74D377D440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8A75928E-65AE-05B8-2706-3E39E5D74620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2B0B7C99-43B8-B4E0-A445-683637A205D6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4D547CE4-435F-4B85-6C31-DC0C7C9E5545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66AD9829-D4A7-6DD2-29E4-10A3C17A8638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9E074BC0-D861-CFB0-6C81-3632D3287905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755C45AA-D5BA-41E4-FC64-C57FF985B3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6" name="Google Shape;755;p56">
            <a:extLst>
              <a:ext uri="{FF2B5EF4-FFF2-40B4-BE49-F238E27FC236}">
                <a16:creationId xmlns:a16="http://schemas.microsoft.com/office/drawing/2014/main" id="{13EFE7F8-38EE-AD07-678F-329E340DD8C9}"/>
              </a:ext>
            </a:extLst>
          </p:cNvPr>
          <p:cNvSpPr txBox="1">
            <a:spLocks/>
          </p:cNvSpPr>
          <p:nvPr/>
        </p:nvSpPr>
        <p:spPr>
          <a:xfrm>
            <a:off x="2944856" y="3922948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Resource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E5325-9567-B565-FE48-C7F2CBB5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33" y="639359"/>
            <a:ext cx="6394780" cy="328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66" name="Google Shape;366;p39"/>
          <p:cNvSpPr txBox="1">
            <a:spLocks noGrp="1"/>
          </p:cNvSpPr>
          <p:nvPr>
            <p:ph type="subTitle" idx="3"/>
          </p:nvPr>
        </p:nvSpPr>
        <p:spPr>
          <a:xfrm>
            <a:off x="4975896" y="4040014"/>
            <a:ext cx="235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rgbClr val="666666"/>
                </a:solidFill>
              </a:rPr>
              <a:t>Technology used to develop website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367" name="Google Shape;367;p39"/>
          <p:cNvSpPr txBox="1">
            <a:spLocks noGrp="1"/>
          </p:cNvSpPr>
          <p:nvPr>
            <p:ph type="subTitle" idx="1"/>
          </p:nvPr>
        </p:nvSpPr>
        <p:spPr>
          <a:xfrm>
            <a:off x="2068304" y="2191149"/>
            <a:ext cx="25659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contains the introduction about our webiste</a:t>
            </a:r>
            <a:endParaRPr dirty="0"/>
          </a:p>
        </p:txBody>
      </p:sp>
      <p:sp>
        <p:nvSpPr>
          <p:cNvPr id="368" name="Google Shape;368;p39"/>
          <p:cNvSpPr txBox="1">
            <a:spLocks noGrp="1"/>
          </p:cNvSpPr>
          <p:nvPr>
            <p:ph type="subTitle" idx="2"/>
          </p:nvPr>
        </p:nvSpPr>
        <p:spPr>
          <a:xfrm>
            <a:off x="4975896" y="2191149"/>
            <a:ext cx="24176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roles and their responsibilities</a:t>
            </a:r>
          </a:p>
        </p:txBody>
      </p:sp>
      <p:sp>
        <p:nvSpPr>
          <p:cNvPr id="370" name="Google Shape;370;p39"/>
          <p:cNvSpPr txBox="1">
            <a:spLocks noGrp="1"/>
          </p:cNvSpPr>
          <p:nvPr>
            <p:ph type="subTitle" idx="5"/>
          </p:nvPr>
        </p:nvSpPr>
        <p:spPr>
          <a:xfrm>
            <a:off x="2068255" y="4039496"/>
            <a:ext cx="24438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Includes how the website will function</a:t>
            </a:r>
          </a:p>
        </p:txBody>
      </p:sp>
      <p:sp>
        <p:nvSpPr>
          <p:cNvPr id="371" name="Google Shape;371;p39"/>
          <p:cNvSpPr txBox="1">
            <a:spLocks noGrp="1"/>
          </p:cNvSpPr>
          <p:nvPr>
            <p:ph type="title" idx="6"/>
          </p:nvPr>
        </p:nvSpPr>
        <p:spPr>
          <a:xfrm>
            <a:off x="2959786" y="137156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title" idx="7"/>
          </p:nvPr>
        </p:nvSpPr>
        <p:spPr>
          <a:xfrm>
            <a:off x="5777980" y="321984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 idx="8"/>
          </p:nvPr>
        </p:nvSpPr>
        <p:spPr>
          <a:xfrm>
            <a:off x="5812877" y="1371560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 idx="13"/>
          </p:nvPr>
        </p:nvSpPr>
        <p:spPr>
          <a:xfrm>
            <a:off x="2870340" y="3219907"/>
            <a:ext cx="750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14"/>
          </p:nvPr>
        </p:nvSpPr>
        <p:spPr>
          <a:xfrm>
            <a:off x="2157702" y="185306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15"/>
          </p:nvPr>
        </p:nvSpPr>
        <p:spPr>
          <a:xfrm>
            <a:off x="5010793" y="1853062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</a:t>
            </a:r>
            <a:endParaRPr dirty="0"/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6"/>
          </p:nvPr>
        </p:nvSpPr>
        <p:spPr>
          <a:xfrm>
            <a:off x="2068256" y="370140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Model</a:t>
            </a:r>
            <a:endParaRPr dirty="0"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17"/>
          </p:nvPr>
        </p:nvSpPr>
        <p:spPr>
          <a:xfrm>
            <a:off x="4975896" y="3701409"/>
            <a:ext cx="2354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2E0CC77B-6EB0-5515-DC48-CF021E69B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A0D26151-962B-6BF6-7F84-2CF20B22E987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472B3AB3-A775-978C-1B9D-36AD0C5EAF40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00544468-8334-8E23-09C7-EC1D25294495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4A62A85F-9202-51AE-62F7-B09EDBC3E932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22FF8073-FC50-84AF-B454-3C33F407D9AB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4E5B816E-D61C-F5EE-C88A-2692BE397253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024E2721-5373-3699-3DE5-29916C4E26B9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348E0D08-4562-36C1-6376-899863905CA5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A22533E0-AFFD-CE81-911A-1728BAD3557E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211728DA-2B12-FFBA-D760-D2E72F5DC79B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73E61752-79C6-A551-8675-00808D0A8AF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684CA6EB-AE00-4041-2D76-7E0CA19224A3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1C89D057-9867-5EE4-C5F1-0C6470A368A5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9706D5A6-123B-2704-C1DB-B92E87F3D047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4F886E0F-E99D-66CF-FC50-445A8FD7C744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7C376E9A-D877-0811-1376-BA5BF500BA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6" name="Google Shape;755;p56">
            <a:extLst>
              <a:ext uri="{FF2B5EF4-FFF2-40B4-BE49-F238E27FC236}">
                <a16:creationId xmlns:a16="http://schemas.microsoft.com/office/drawing/2014/main" id="{1ACC2B54-EA64-404F-C5FC-9DB370C687B6}"/>
              </a:ext>
            </a:extLst>
          </p:cNvPr>
          <p:cNvSpPr txBox="1">
            <a:spLocks/>
          </p:cNvSpPr>
          <p:nvPr/>
        </p:nvSpPr>
        <p:spPr>
          <a:xfrm>
            <a:off x="2944856" y="3922948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Self Assessment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32060-D061-62C5-CB4B-5E2F7778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91" y="695224"/>
            <a:ext cx="6793674" cy="322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96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16DE993D-AABA-4150-C400-48C54614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42B6E8D8-8C5D-F8F4-7C1E-CD4DF3CBEA56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1CEF9D7A-8572-758B-A8FD-2677A1E45B4E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27BB27CE-57F6-C30F-926E-A04F971433BB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D5BAC5AB-BE56-FAAF-0E0F-151A31CF594E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6EE9893D-AB5A-DEC4-AE6C-8BB2B6381D1B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E665FBD9-61B0-D010-1EEF-E68C24453239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3D8488EB-68AC-BB81-3012-C9EB8AB83FD9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BE1DE97C-A206-A8F3-3B0F-87DF83FBA857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4C2D23FA-18FF-B007-BD97-6147FCBD19E9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BE001C8F-D16E-9B60-5187-43201076892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EA0A928F-14F0-2DAA-E235-C1C2B7DEA41F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8953183E-CA40-C2CA-0C6E-296AE725BA6E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0DD0B2A1-4A27-BDD0-6C3E-E5379D004D24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4BE96CF7-A718-4545-D504-ADA8515611C4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B7426793-1797-3AAA-1928-81C6BFB5D146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2C56C3EE-BC4A-F32E-8806-B22E8FC0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6" name="Google Shape;755;p56">
            <a:extLst>
              <a:ext uri="{FF2B5EF4-FFF2-40B4-BE49-F238E27FC236}">
                <a16:creationId xmlns:a16="http://schemas.microsoft.com/office/drawing/2014/main" id="{0AAA993B-59F3-E631-DC7C-4DFEE9F28CF9}"/>
              </a:ext>
            </a:extLst>
          </p:cNvPr>
          <p:cNvSpPr txBox="1">
            <a:spLocks/>
          </p:cNvSpPr>
          <p:nvPr/>
        </p:nvSpPr>
        <p:spPr>
          <a:xfrm>
            <a:off x="2944856" y="3922948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Self Assessment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D8C94-FC7E-B603-4E0A-A2B8F552F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56" y="805607"/>
            <a:ext cx="6591236" cy="29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78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65C47D83-8A6F-694D-A0E2-383020CDD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B45E3565-7AF3-3C12-B2EA-C94257CAA257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773AE48C-7E4C-73F4-38E8-15C6F47E908E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8AF7EEC2-7AAD-D32F-E2A5-D8501ECE3F9B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5F0B06ED-9C66-E72E-EA22-E5FB929002BC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35A47C60-4D54-410E-C6C9-9615FEEAE8B4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FE028747-5450-C733-B3D3-82D8AC4B277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47C7D63E-5FDC-F247-C956-4908A83A642E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9D16B724-6BA6-65F2-2175-F1D06B42CCEE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24D92B3A-B06B-C535-7FE5-3B6A841C7192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C7722B9B-839D-6FEA-0E4D-7B5A72B661C6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A933023F-2568-F69D-E1A6-EE413E6C1F34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4A0035A2-A321-DB6D-CEB3-1BE045417161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C4C05942-69C3-2FB2-DFB8-055626DBA30C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083EA33F-CC44-CAEB-BCA8-9C991FC44964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3882FADB-84F1-5C01-A757-C7CC9AB3AEB9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AE8C1400-48F1-B62A-EA53-6C63219361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6" name="Google Shape;755;p56">
            <a:extLst>
              <a:ext uri="{FF2B5EF4-FFF2-40B4-BE49-F238E27FC236}">
                <a16:creationId xmlns:a16="http://schemas.microsoft.com/office/drawing/2014/main" id="{DDFEF6E3-8093-2E06-131E-A72E0979B45C}"/>
              </a:ext>
            </a:extLst>
          </p:cNvPr>
          <p:cNvSpPr txBox="1">
            <a:spLocks/>
          </p:cNvSpPr>
          <p:nvPr/>
        </p:nvSpPr>
        <p:spPr>
          <a:xfrm>
            <a:off x="3316046" y="3809916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Anxiety Test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FBB89-715D-1E2F-B88A-997DD6ACD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842" y="606537"/>
            <a:ext cx="6281191" cy="320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CDD80908-A501-D894-3CC4-9928B3B5F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D462B454-0B8A-A2E6-E759-3469B56169A2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0836C36F-8E8A-2670-0350-AFB0A9DBBB05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5C9778AF-A7C5-397C-D4F0-F1E7F685B304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48C0A5D8-9D7D-1FCC-9585-94EEC9B121F3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8ED4F4A7-265B-80BA-4F8B-9E20F87BFB6E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5B826C6D-CB87-327E-FBB0-316CF15A4AD6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1CEDCA4B-25B1-1421-D877-21CFF12CAD2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500286A4-40B5-8820-4BA9-03FAA79F99F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31787F5E-6633-081B-E0E4-A1195D77784A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A4B496A6-DA76-AF80-67FC-7921CA8BA590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317EAC36-77BF-6178-F9D3-74F015EF0346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C0560D40-AE0F-A7E5-2724-49CCFD8AD76D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B8CB0F1D-9947-C724-5039-DAE775A83E63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0EA65BD0-D019-E6FB-534F-3F6900F2CD89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EB6728B5-F38F-A8AB-E47A-819899786576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D60531C3-FB4A-4443-346F-A32D7B0E6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1D79C-0A3A-4549-CE55-010EDEF99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291" y="632613"/>
            <a:ext cx="4244820" cy="1698499"/>
          </a:xfrm>
          <a:prstGeom prst="rect">
            <a:avLst/>
          </a:prstGeom>
        </p:spPr>
      </p:pic>
      <p:sp>
        <p:nvSpPr>
          <p:cNvPr id="7" name="Google Shape;755;p56">
            <a:extLst>
              <a:ext uri="{FF2B5EF4-FFF2-40B4-BE49-F238E27FC236}">
                <a16:creationId xmlns:a16="http://schemas.microsoft.com/office/drawing/2014/main" id="{F51FDD54-E098-D4D0-45E0-88159EA5E037}"/>
              </a:ext>
            </a:extLst>
          </p:cNvPr>
          <p:cNvSpPr txBox="1">
            <a:spLocks/>
          </p:cNvSpPr>
          <p:nvPr/>
        </p:nvSpPr>
        <p:spPr>
          <a:xfrm>
            <a:off x="5695946" y="1301875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Before Attending</a:t>
            </a:r>
          </a:p>
          <a:p>
            <a:r>
              <a:rPr lang="en-US" sz="1500" dirty="0"/>
              <a:t>Self Assessment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BA47EF-09FA-15D0-44D1-0D2985262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760" y="2386499"/>
            <a:ext cx="4244820" cy="1914994"/>
          </a:xfrm>
          <a:prstGeom prst="rect">
            <a:avLst/>
          </a:prstGeom>
        </p:spPr>
      </p:pic>
      <p:sp>
        <p:nvSpPr>
          <p:cNvPr id="10" name="Google Shape;755;p56">
            <a:extLst>
              <a:ext uri="{FF2B5EF4-FFF2-40B4-BE49-F238E27FC236}">
                <a16:creationId xmlns:a16="http://schemas.microsoft.com/office/drawing/2014/main" id="{EE9DBA8E-4E21-B1B3-0036-A5CA245FB572}"/>
              </a:ext>
            </a:extLst>
          </p:cNvPr>
          <p:cNvSpPr txBox="1">
            <a:spLocks/>
          </p:cNvSpPr>
          <p:nvPr/>
        </p:nvSpPr>
        <p:spPr>
          <a:xfrm>
            <a:off x="5666226" y="2985675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After Attending</a:t>
            </a:r>
          </a:p>
          <a:p>
            <a:r>
              <a:rPr lang="en-US" sz="1500" dirty="0"/>
              <a:t>Self Assessment</a:t>
            </a:r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6CAF136D-7C7B-A52B-F2A4-4AF527B6CE07}"/>
              </a:ext>
            </a:extLst>
          </p:cNvPr>
          <p:cNvSpPr txBox="1">
            <a:spLocks/>
          </p:cNvSpPr>
          <p:nvPr/>
        </p:nvSpPr>
        <p:spPr>
          <a:xfrm>
            <a:off x="2136179" y="4335383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Recommendation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4294001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F40D168A-5716-800F-217F-C22969146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C9C666CF-87C5-DD39-290D-9418CFFC5850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09FCEB14-8706-F980-E087-FD4F41BFDF8E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4B65F34A-72FF-9C1E-710A-FA4674B4E111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CF9F0719-27CD-A2AF-C434-F34C3D689212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B76E4A9E-F0BE-477D-D0F9-5121715259DC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453CABA6-C633-9552-C2FB-E67A9450D0B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5050EE44-62A1-9319-0F2B-34ADDC5F0211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39AA75EA-A26F-2965-7C6F-26E6BD74D41C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8F03A531-BB5A-61DF-71B3-9D0D3EB0AD43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2A9F709B-FBFE-9277-FD6F-E370C03844F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733A7FB3-32F8-DB7C-211F-6422C14E0555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C0E2FFEC-37F8-E8AA-EC85-B4902E5682A7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6F303918-8452-19C8-FD15-271BBD813855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1EC227DD-D118-786E-4390-3C35AA84D78F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DF4622D2-D543-FE65-463A-87F1A79546DC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39C971E4-A18A-605D-C843-276C7734CE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7A753930-45AB-D684-37E1-5B760C9090C5}"/>
              </a:ext>
            </a:extLst>
          </p:cNvPr>
          <p:cNvSpPr txBox="1">
            <a:spLocks/>
          </p:cNvSpPr>
          <p:nvPr/>
        </p:nvSpPr>
        <p:spPr>
          <a:xfrm>
            <a:off x="2999273" y="4058898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Emergency Contact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129F7-9BC3-67D6-84B7-D6C3E8DA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16" y="620037"/>
            <a:ext cx="6574589" cy="335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8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B6A63E76-83EB-E3A7-E4F2-5B48657B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EB8B414F-0D32-CAD6-A7E0-C162E290E54F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4AD3B94F-9521-E77E-FCCA-F7BD8D7B4BA5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09726618-8A74-5F32-B415-13246714D3D8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58E06511-85EA-B807-F365-3ED8B0E1B507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9AF1DB96-FB09-1419-F6DC-4878F5815AB7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A75681EA-9CE2-C2C2-075C-A70015938B77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A744A58E-132F-2A1A-5FB0-4D28B568B940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83019C97-8187-B215-EF1A-4E24674F0FFC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A96408B3-2558-6C4E-1900-5426C5AA4A2E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8D8F08BF-3DDD-5C04-5461-918CE41CA54D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B2FF2AD3-2D53-125D-66C0-C3F34ED1CCCA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528E415F-A02A-5D87-C15F-B7DA4B32D6D5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DCB14531-C6F1-BA65-70D0-CDF061450B37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7AA9F468-16D5-2924-4D9B-ACA181B08DC0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A1904CFD-8CD5-BD45-A899-9FE2CCB2D040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8325CE19-8B38-BE8E-443D-E2850DC2B4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A0559BFE-DD19-357E-661E-3BF34E9293E3}"/>
              </a:ext>
            </a:extLst>
          </p:cNvPr>
          <p:cNvSpPr txBox="1">
            <a:spLocks/>
          </p:cNvSpPr>
          <p:nvPr/>
        </p:nvSpPr>
        <p:spPr>
          <a:xfrm>
            <a:off x="2999273" y="4058898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Add Emergency Contact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88C0F-13C0-6300-433F-9BB299093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890" y="577076"/>
            <a:ext cx="6590092" cy="33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7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7A45DF23-F674-5C54-3799-907616CA6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B6886789-83A1-E1AE-EA66-FC00D16B8CC7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470A22AE-FEA6-1FC7-ACE0-ECDC579FFB36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81EB83FE-372A-FD3A-98B3-9D5708BFFFD9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464A1331-67D8-26D5-3BD0-46D6AE35BFCB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505748F9-C664-FF20-2C34-DD8D5C395AB6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79E37D69-6B9F-7FA8-5F44-C2F0FC73E56F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9DBB2562-2DFD-BC3D-B2F7-5F33B12FBBCB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E05703C8-DD05-441B-B751-63FF4672D368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C3E4DAA3-871B-531D-1BC6-14AF4F18DD3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005A40F0-551B-3053-A5EA-BAA7BB182A76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DAE2732C-E1D8-EBD3-40CE-9BE1A9EDF7FD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BF287E1C-7D09-AFB5-85E2-E61C61049B01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50D97966-DBBC-A2F6-038C-A1998558D7F6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6C919EC7-B56C-20B4-37AE-66649167E6CA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262C4266-2DE3-921C-F0DB-885CAA7B76D4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F455833E-C565-23F5-8D04-62E8D7283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64E26520-C7B0-1D46-5562-00885EB1EF5A}"/>
              </a:ext>
            </a:extLst>
          </p:cNvPr>
          <p:cNvSpPr txBox="1">
            <a:spLocks/>
          </p:cNvSpPr>
          <p:nvPr/>
        </p:nvSpPr>
        <p:spPr>
          <a:xfrm>
            <a:off x="5695946" y="1541120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SOS Alert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51F8D-BDA5-C55D-3B19-F563C8EA4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414" y="710368"/>
            <a:ext cx="4835414" cy="2479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2D544-A36E-7D4C-1D97-173D9D7B2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344" y="3288173"/>
            <a:ext cx="1998000" cy="1650200"/>
          </a:xfrm>
          <a:prstGeom prst="rect">
            <a:avLst/>
          </a:prstGeom>
        </p:spPr>
      </p:pic>
      <p:sp>
        <p:nvSpPr>
          <p:cNvPr id="8" name="Google Shape;755;p56">
            <a:extLst>
              <a:ext uri="{FF2B5EF4-FFF2-40B4-BE49-F238E27FC236}">
                <a16:creationId xmlns:a16="http://schemas.microsoft.com/office/drawing/2014/main" id="{33B7D688-337E-7203-F140-922F27855E47}"/>
              </a:ext>
            </a:extLst>
          </p:cNvPr>
          <p:cNvSpPr txBox="1">
            <a:spLocks/>
          </p:cNvSpPr>
          <p:nvPr/>
        </p:nvSpPr>
        <p:spPr>
          <a:xfrm>
            <a:off x="3849010" y="3673227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SOS Message to emergency contact</a:t>
            </a:r>
          </a:p>
        </p:txBody>
      </p:sp>
    </p:spTree>
    <p:extLst>
      <p:ext uri="{BB962C8B-B14F-4D97-AF65-F5344CB8AC3E}">
        <p14:creationId xmlns:p14="http://schemas.microsoft.com/office/powerpoint/2010/main" val="410132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E1311CA7-6EC1-0473-A0CC-67E0887DC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9200F072-26FD-E03A-2DE0-1A64779655C8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0ADA1001-3E60-D97B-63C7-1A47DCB57EB5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7AADF5A6-7FC5-4B73-2457-1D6280AB13BF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0EF280FC-41FF-2C51-14AD-25E3A0F5AFDC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CAB96729-8B98-6EEA-C7B1-2D651779E9BB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9C3B0555-6E4D-0F1B-FEC4-2582EB43AEF4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7106F496-66CA-F77F-847D-4A6EFED2FC95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B5616277-C0E9-B1F9-92C9-515923752DB9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82E5903A-B932-F17D-802D-2336041AABA1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1D111CC7-653D-C055-F8A3-9597951768EC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064B8717-471D-53D0-3D56-74AC37F5C3B6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3F9A160E-1C85-E25C-A255-B6654C6190A9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D2570415-6B79-2F78-D3CC-AA287705DCE7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373EDFC9-D24F-9F3C-A3CB-85800E0D0D88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33EA3E2A-21C9-2C41-E1DE-5C68B4E59148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52A450F8-DB36-45DA-9789-2B85AA70B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4293848E-6BDB-1451-E64D-54B921B0DF35}"/>
              </a:ext>
            </a:extLst>
          </p:cNvPr>
          <p:cNvSpPr txBox="1">
            <a:spLocks/>
          </p:cNvSpPr>
          <p:nvPr/>
        </p:nvSpPr>
        <p:spPr>
          <a:xfrm>
            <a:off x="2767535" y="4009823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Professional Contact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2FCB0-D8EE-3F07-AFF7-C42A164DA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692" y="620811"/>
            <a:ext cx="6492400" cy="33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9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EA510C9C-8CFF-3816-443F-55B144763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621B4509-8802-01EB-7807-9CC13A9560C8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027B798B-C57C-C918-D82B-8908ECA4334E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C40E33B8-5D15-75A7-3753-17CA2AEFB7BC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90D03CD3-B40C-2CD4-057B-3804FFF960F8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7BA67389-CE80-3C32-6960-99EAA737A1C4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993295A5-42B6-8188-1486-653F6065476C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ABAD1140-7C72-96AB-F2B0-68CE59BDBB5B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B243D990-3F1C-AB2E-6207-3792BA131A3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8025D42D-3FF8-7737-42BF-70734D52FA19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1A5D8F3C-F88E-8A0D-18B7-02639F41117A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38B2247F-14E3-F758-BBDB-B59A2986F8B0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42C2A19B-520D-1AAE-0809-71F9E18CE1CA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3B26D73B-A94C-26C3-692A-B207B14FAA74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B32B23FA-221F-594E-7759-CE3A2812BCD7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86B490D7-6EA9-A02A-6C1F-9169BDB2B853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D497E459-699D-820D-CDFF-5D7E39D1A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3883444E-4EC6-8E1C-1A5A-8BFDB1478817}"/>
              </a:ext>
            </a:extLst>
          </p:cNvPr>
          <p:cNvSpPr txBox="1">
            <a:spLocks/>
          </p:cNvSpPr>
          <p:nvPr/>
        </p:nvSpPr>
        <p:spPr>
          <a:xfrm>
            <a:off x="2767535" y="4009823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Appointment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F9BC8-4C00-B555-C218-AD7883C22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213" y="659172"/>
            <a:ext cx="6379370" cy="32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40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EBD1D1F0-60E7-91CE-820E-3904B885C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95A27643-9753-EDD5-DB4D-A94F1B0E6575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B3A71C21-48FC-508E-8217-782D395E086C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670570CD-0733-009C-CEB6-8540AE225D27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67FDA42E-7FC7-5D52-692C-FAA851884D8F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6E1A0370-44E1-F963-5978-5DB606543000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6BDBC599-872D-EB5C-86E8-4DF13D11FDC9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95BD9FE9-AE09-128F-4DB3-DE264480891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BEB9F124-E20D-E8F9-F1BA-133E13224D8A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0DDB9712-876F-29D3-1CB6-55BB02F6B737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F9AAA57C-2B46-6A23-9F2B-B83326462DF6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223B0701-4048-70AD-348F-19039F051CBC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0CD004EE-9AD9-7D3D-F026-C50EEE7FAC0B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3584A3FE-274C-32A5-54DD-994FBA72BE2F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4E2311C6-08F2-B8B8-F970-7DBDAFA45D6C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F051A853-52AA-10F1-5B31-B142954546A0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D5FE839C-2D20-880F-6A03-313E9C2B29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C1652009-B2E0-08AB-01B5-E08AAD138371}"/>
              </a:ext>
            </a:extLst>
          </p:cNvPr>
          <p:cNvSpPr txBox="1">
            <a:spLocks/>
          </p:cNvSpPr>
          <p:nvPr/>
        </p:nvSpPr>
        <p:spPr>
          <a:xfrm>
            <a:off x="1692157" y="3975489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Email notification for Successfully </a:t>
            </a:r>
          </a:p>
          <a:p>
            <a:r>
              <a:rPr lang="en-US" sz="1500" dirty="0"/>
              <a:t>Appointment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E8BCA-0390-3B89-0A79-550A80997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274" y="980847"/>
            <a:ext cx="2381607" cy="2273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32E0DC-4F8E-DB83-5646-3CCEDF542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060" y="845921"/>
            <a:ext cx="4065285" cy="2863875"/>
          </a:xfrm>
          <a:prstGeom prst="rect">
            <a:avLst/>
          </a:prstGeom>
        </p:spPr>
      </p:pic>
      <p:sp>
        <p:nvSpPr>
          <p:cNvPr id="10" name="Google Shape;755;p56">
            <a:extLst>
              <a:ext uri="{FF2B5EF4-FFF2-40B4-BE49-F238E27FC236}">
                <a16:creationId xmlns:a16="http://schemas.microsoft.com/office/drawing/2014/main" id="{EE8C18F8-F0CB-0503-92FD-D04B3B1B027A}"/>
              </a:ext>
            </a:extLst>
          </p:cNvPr>
          <p:cNvSpPr txBox="1">
            <a:spLocks/>
          </p:cNvSpPr>
          <p:nvPr/>
        </p:nvSpPr>
        <p:spPr>
          <a:xfrm>
            <a:off x="5256749" y="3455103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SMS for Successfully submitted</a:t>
            </a:r>
          </a:p>
          <a:p>
            <a:r>
              <a:rPr lang="en-US" sz="1500" dirty="0"/>
              <a:t>Appointment Form</a:t>
            </a:r>
          </a:p>
        </p:txBody>
      </p:sp>
    </p:spTree>
    <p:extLst>
      <p:ext uri="{BB962C8B-B14F-4D97-AF65-F5344CB8AC3E}">
        <p14:creationId xmlns:p14="http://schemas.microsoft.com/office/powerpoint/2010/main" val="254391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2135550" y="1330874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Team Members</a:t>
            </a:r>
            <a:endParaRPr sz="5000" dirty="0"/>
          </a:p>
        </p:txBody>
      </p:sp>
      <p:sp>
        <p:nvSpPr>
          <p:cNvPr id="386" name="Google Shape;386;p40"/>
          <p:cNvSpPr txBox="1">
            <a:spLocks noGrp="1"/>
          </p:cNvSpPr>
          <p:nvPr>
            <p:ph type="subTitle" idx="1"/>
          </p:nvPr>
        </p:nvSpPr>
        <p:spPr>
          <a:xfrm>
            <a:off x="2135550" y="2756614"/>
            <a:ext cx="4872900" cy="1707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1. Muhammad Firas – </a:t>
            </a:r>
            <a:r>
              <a:rPr lang="en" b="1" dirty="0"/>
              <a:t>Team Lead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2. Aman Chowdhary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3. </a:t>
            </a:r>
            <a:r>
              <a:rPr lang="en-IN" dirty="0" err="1"/>
              <a:t>Bidyut</a:t>
            </a: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4. Kirti Pandey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IN" dirty="0"/>
              <a:t>5. </a:t>
            </a:r>
            <a:r>
              <a:rPr lang="en-IN" dirty="0" err="1"/>
              <a:t>Sidhartha</a:t>
            </a:r>
            <a:endParaRPr dirty="0"/>
          </a:p>
        </p:txBody>
      </p:sp>
      <p:grpSp>
        <p:nvGrpSpPr>
          <p:cNvPr id="387" name="Google Shape;387;p40"/>
          <p:cNvGrpSpPr/>
          <p:nvPr/>
        </p:nvGrpSpPr>
        <p:grpSpPr>
          <a:xfrm>
            <a:off x="1" y="3079550"/>
            <a:ext cx="2760336" cy="2063960"/>
            <a:chOff x="1" y="3079550"/>
            <a:chExt cx="2760336" cy="2063960"/>
          </a:xfrm>
        </p:grpSpPr>
        <p:sp>
          <p:nvSpPr>
            <p:cNvPr id="388" name="Google Shape;388;p40"/>
            <p:cNvSpPr/>
            <p:nvPr/>
          </p:nvSpPr>
          <p:spPr>
            <a:xfrm rot="10800000" flipH="1">
              <a:off x="1" y="3285497"/>
              <a:ext cx="2760336" cy="1858013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210300" y="3079550"/>
              <a:ext cx="395700" cy="39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40"/>
          <p:cNvGrpSpPr/>
          <p:nvPr/>
        </p:nvGrpSpPr>
        <p:grpSpPr>
          <a:xfrm>
            <a:off x="-5" y="-2480476"/>
            <a:ext cx="5083998" cy="4736409"/>
            <a:chOff x="-5" y="-2480476"/>
            <a:chExt cx="5083998" cy="4736409"/>
          </a:xfrm>
        </p:grpSpPr>
        <p:sp>
          <p:nvSpPr>
            <p:cNvPr id="391" name="Google Shape;391;p40"/>
            <p:cNvSpPr/>
            <p:nvPr/>
          </p:nvSpPr>
          <p:spPr>
            <a:xfrm>
              <a:off x="-5" y="2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 rot="-1541864">
              <a:off x="625046" y="-1796609"/>
              <a:ext cx="3922564" cy="3368667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40"/>
          <p:cNvGrpSpPr/>
          <p:nvPr/>
        </p:nvGrpSpPr>
        <p:grpSpPr>
          <a:xfrm>
            <a:off x="7847177" y="539500"/>
            <a:ext cx="1438515" cy="4655401"/>
            <a:chOff x="7847177" y="539500"/>
            <a:chExt cx="1438515" cy="4655401"/>
          </a:xfrm>
        </p:grpSpPr>
        <p:sp>
          <p:nvSpPr>
            <p:cNvPr id="394" name="Google Shape;394;p40"/>
            <p:cNvSpPr/>
            <p:nvPr/>
          </p:nvSpPr>
          <p:spPr>
            <a:xfrm>
              <a:off x="7847177" y="539500"/>
              <a:ext cx="1296834" cy="2823330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40"/>
            <p:cNvGrpSpPr/>
            <p:nvPr/>
          </p:nvGrpSpPr>
          <p:grpSpPr>
            <a:xfrm rot="-5400000">
              <a:off x="7918228" y="3827437"/>
              <a:ext cx="1454430" cy="1280497"/>
              <a:chOff x="5917100" y="2092158"/>
              <a:chExt cx="1102175" cy="970367"/>
            </a:xfrm>
          </p:grpSpPr>
          <p:sp>
            <p:nvSpPr>
              <p:cNvPr id="396" name="Google Shape;396;p40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0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1E7E80ED-BC54-8271-D390-67AAD1FFE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BC9EB162-685F-596D-1EA6-641219E56CBC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EE234342-CE5F-4BB3-B4EA-9551BFF330DA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ABF237EE-AAE4-BE91-421D-A8DD456F72EE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2C64965B-951D-DD03-2AA0-AF16DF999C1F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37CF6E3D-1D9B-71E7-9754-3B88207F2847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8D191A40-6B47-50CB-A249-E45ED2D0B144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A5D1DFC9-9278-2162-E1B7-54CB6A26E21A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EA83E385-2893-67E0-D8FF-571E8EA686D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D5986127-A9D1-049B-B48C-10049A4FB5AA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1A197634-7819-8C1A-D788-7D46D545875F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022D0ADA-C06A-2A12-8CA5-7EF89B792FF8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E382AC3B-DD94-FCA3-580F-29EDE5446B35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6C513739-FD2A-C440-343D-115E32C39F80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49EC83CA-C82B-2F32-FA3A-5100685AFD7A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C657BEC1-4F23-714B-3F75-7FB3A03C800B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769952BA-EF51-EBDF-BC14-A302CE097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A0D9D21A-2D55-9A79-EFB8-1A9B648DF252}"/>
              </a:ext>
            </a:extLst>
          </p:cNvPr>
          <p:cNvSpPr txBox="1">
            <a:spLocks/>
          </p:cNvSpPr>
          <p:nvPr/>
        </p:nvSpPr>
        <p:spPr>
          <a:xfrm>
            <a:off x="2839344" y="3986013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New User Profile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BE551-B408-CE28-182A-BA81759A8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942" y="629357"/>
            <a:ext cx="6602758" cy="334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54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06CA3477-EE60-8D48-DC04-62D7E58C3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E327F65A-607C-6849-A2AA-A4DC846F219D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E39AAF22-3814-8455-0751-6229A1C10771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C5872D4E-FCAC-0CFE-2C93-00B43FC79BF9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2A1426CA-3EEF-3A1A-F3D9-BE6C1BA885A3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440AB033-5EBA-3B76-61FC-77CEC5C90360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E0321202-7317-619A-768A-EBB5278DC99D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52633E83-3AA5-8841-2A1C-9FBA84EC30DB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1FB7A457-1101-FE50-7307-B4F2638399BE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D284419D-B6F8-032E-3B45-E5E3374E98C2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EA814B86-4D41-ECE0-CE8F-4D2597ACD123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5227B2E8-BB10-1364-E9B1-32707A1DB7AD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79EDAB35-10B3-DEF5-EDA2-8BD6340C034E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60AA9E20-673E-7D90-8614-FE64FED309AB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D9AC4B5B-8348-0090-3B33-31DF34F02473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536D1BF6-F029-3F25-EADD-D6FB3AD2D1F1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DE8E5F68-AC27-0EE2-2CB3-68E061AEA4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50A55CEC-A728-567C-7E2F-08F50755F054}"/>
              </a:ext>
            </a:extLst>
          </p:cNvPr>
          <p:cNvSpPr txBox="1">
            <a:spLocks/>
          </p:cNvSpPr>
          <p:nvPr/>
        </p:nvSpPr>
        <p:spPr>
          <a:xfrm>
            <a:off x="2839344" y="3986013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After update Profile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75286-3AA0-2236-022F-58711730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27" y="804922"/>
            <a:ext cx="6267946" cy="30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4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22743F86-C83C-C5B4-AE05-2FFA50FFF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2EFB1C4B-B5AB-F28C-FCCB-5944ED0A2616}"/>
              </a:ext>
            </a:extLst>
          </p:cNvPr>
          <p:cNvGrpSpPr/>
          <p:nvPr/>
        </p:nvGrpSpPr>
        <p:grpSpPr>
          <a:xfrm>
            <a:off x="5397250" y="2858700"/>
            <a:ext cx="4083325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58E69B16-39E8-A6D4-B070-EDD652E0C030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8A8EA0DB-2A9B-B505-B079-95BA0313FB50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AC4977EC-C72B-DA45-B68E-498FC94D30AC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6F31F219-F49C-8C8C-395C-C4A4B21605B2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8FE2BA99-5B2C-E22F-CF62-F2C91D720F46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4CB1CA80-C349-CB49-AD99-D70F5D980B32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C1621619-FFCB-BEFF-19AC-4142E55D0EEF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806B069D-1D3D-497C-3346-05B8053D2D8C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3025B1D4-B141-F717-CCB3-CAF093D58EF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99BE2F62-8DAC-6FD2-2B47-037B195E9493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71E199D8-CF7E-A1A6-79B0-732F202D5760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7E820B2F-650E-E73B-F79E-28177F8D47C6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44FE73CF-0A9B-5070-5240-5AF7223EBA95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F9FDA450-F88E-DF35-F98F-D26984B223EE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54DF6FEC-1BDB-C8DD-DBC0-71ACFBB87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63D3267C-2EB7-E39F-E54F-16BE228BC163}"/>
              </a:ext>
            </a:extLst>
          </p:cNvPr>
          <p:cNvSpPr txBox="1">
            <a:spLocks/>
          </p:cNvSpPr>
          <p:nvPr/>
        </p:nvSpPr>
        <p:spPr>
          <a:xfrm>
            <a:off x="2839344" y="3986013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Appointment Status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729B7-4B6C-B888-F2A6-6E1C581AC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93" y="695182"/>
            <a:ext cx="6430484" cy="324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03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22D13FDC-5F15-866B-B48D-28698D742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7F97C009-1EA5-3BC9-CB2D-D1406432F1FD}"/>
              </a:ext>
            </a:extLst>
          </p:cNvPr>
          <p:cNvGrpSpPr/>
          <p:nvPr/>
        </p:nvGrpSpPr>
        <p:grpSpPr>
          <a:xfrm>
            <a:off x="5597335" y="2858700"/>
            <a:ext cx="3883240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02EBF241-7940-0DB4-2803-83BFA27892C3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5443C9A5-8AAF-0C1E-9300-22C4BDC0753E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A34FF7F5-EE78-8B50-9C4B-FDFCA625B5A4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8A559AC3-4E0C-AF04-D4FF-6B84E557BAE9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FED8AC48-C9B7-170C-86ED-CB2322795E5E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2B2B3D30-67F1-D4D3-9276-4BC139BA6FC3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9077999C-0A6E-7A85-DB15-E2560E66B78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D9D40B1B-D736-A74D-7F84-54C86471FAB9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9A6512D3-BCDB-3FC5-914A-7C03ED355DAF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3D42BD65-D417-2B30-185A-022B2F2E3381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93411D5A-37B4-78F7-3551-74B390575BC0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2B17D9C6-BFC4-C085-2DD1-7C2BC3912EB2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B3442622-DBBB-C100-E0C2-6764703BA169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32F5E262-908E-BBD7-99C2-3AA248F4A395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B585736A-B17A-A041-D9CA-CB55AB5C1A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2. User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5D1FFED6-9AC1-FDE2-845B-075950059A05}"/>
              </a:ext>
            </a:extLst>
          </p:cNvPr>
          <p:cNvSpPr txBox="1">
            <a:spLocks/>
          </p:cNvSpPr>
          <p:nvPr/>
        </p:nvSpPr>
        <p:spPr>
          <a:xfrm>
            <a:off x="5300221" y="1327430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Before Bookmark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ED9B4-AFE9-1203-CEFA-FB245C10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91" y="645479"/>
            <a:ext cx="3908162" cy="1919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9FDE0-B70D-66E3-A930-27838BEEF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290" y="2654941"/>
            <a:ext cx="3908163" cy="1910703"/>
          </a:xfrm>
          <a:prstGeom prst="rect">
            <a:avLst/>
          </a:prstGeom>
        </p:spPr>
      </p:pic>
      <p:sp>
        <p:nvSpPr>
          <p:cNvPr id="8" name="Google Shape;755;p56">
            <a:extLst>
              <a:ext uri="{FF2B5EF4-FFF2-40B4-BE49-F238E27FC236}">
                <a16:creationId xmlns:a16="http://schemas.microsoft.com/office/drawing/2014/main" id="{8E64805A-2C68-F7C4-B111-67188AC73D5C}"/>
              </a:ext>
            </a:extLst>
          </p:cNvPr>
          <p:cNvSpPr txBox="1">
            <a:spLocks/>
          </p:cNvSpPr>
          <p:nvPr/>
        </p:nvSpPr>
        <p:spPr>
          <a:xfrm>
            <a:off x="5245280" y="3078335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After Bookmark Resources</a:t>
            </a:r>
          </a:p>
        </p:txBody>
      </p:sp>
    </p:spTree>
    <p:extLst>
      <p:ext uri="{BB962C8B-B14F-4D97-AF65-F5344CB8AC3E}">
        <p14:creationId xmlns:p14="http://schemas.microsoft.com/office/powerpoint/2010/main" val="3530521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C43AE5A3-1DDA-CFA5-EDE7-43BFA6460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85F287DE-B4B1-C233-DB40-63A1AB0DC957}"/>
              </a:ext>
            </a:extLst>
          </p:cNvPr>
          <p:cNvGrpSpPr/>
          <p:nvPr/>
        </p:nvGrpSpPr>
        <p:grpSpPr>
          <a:xfrm>
            <a:off x="5597335" y="2858700"/>
            <a:ext cx="3883240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D909805C-6176-039B-4418-C644603C5959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9E6CB474-EA32-5BE4-3575-BF1682E3797D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3A3F0FA6-4C6F-0A11-51B9-F8D64DCE4A77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D82F3F42-3A9B-C9D2-9F3F-8CC8D0A1D38F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21076593-7B46-5DC4-41AA-487D91EC3A6C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FB1B348F-63B2-F148-8063-829A13617ACD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BC0533B8-E889-1C0B-F46E-E35C2AFBBCFF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118E77C7-E575-DE34-9C53-0F99540B63F5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40AADCA4-6E3E-162E-3DDF-F0335FF5C93E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5079F0EC-B8D0-9A37-836E-A06D3A820D6F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D2F46754-54D7-8044-AE6A-2B52A417CEC1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686A78FF-70EA-F16A-D180-B1E95E9F6369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DC3C9F8F-011A-EF02-E229-11793EFE2E58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9D947A5E-3D05-D672-B1D8-73E806F77278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DAC17B41-1567-888E-91A8-6047F1E6A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3. Professional Dashboard</a:t>
            </a:r>
            <a:endParaRPr sz="3000" dirty="0"/>
          </a:p>
        </p:txBody>
      </p:sp>
      <p:sp>
        <p:nvSpPr>
          <p:cNvPr id="8" name="Google Shape;755;p56">
            <a:extLst>
              <a:ext uri="{FF2B5EF4-FFF2-40B4-BE49-F238E27FC236}">
                <a16:creationId xmlns:a16="http://schemas.microsoft.com/office/drawing/2014/main" id="{EE2E4F07-836A-A3A8-90F0-B6CB51C6A335}"/>
              </a:ext>
            </a:extLst>
          </p:cNvPr>
          <p:cNvSpPr txBox="1">
            <a:spLocks/>
          </p:cNvSpPr>
          <p:nvPr/>
        </p:nvSpPr>
        <p:spPr>
          <a:xfrm>
            <a:off x="2722487" y="4113273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96130-0014-40B3-009A-5EC62F087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16" y="743387"/>
            <a:ext cx="6663365" cy="32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83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E96D8B7F-F797-1BB8-52E0-0299A236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5AEA8F23-DE24-84B4-5962-E91564BE5865}"/>
              </a:ext>
            </a:extLst>
          </p:cNvPr>
          <p:cNvGrpSpPr/>
          <p:nvPr/>
        </p:nvGrpSpPr>
        <p:grpSpPr>
          <a:xfrm>
            <a:off x="5597335" y="2858700"/>
            <a:ext cx="3883240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38DC970C-19CF-C4F8-9940-689173AFD2CD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2912ADCF-A1BB-5BF6-15E0-EF50CB81BDFB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19A3E66E-1EED-E2B6-D0C5-E6D2BEA3B513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BF4FDB98-64C0-FEC8-6B8C-97F26170E7DC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D2018382-DFA5-42C7-EF6B-C79EF964B3B0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5EB833D4-4933-F68A-E04D-7204D2973814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83BE417B-CF91-B20B-3212-1077D11535BD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F4B0DA33-5EC1-EE06-75EA-2D613F3977DF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3CDAF51B-6658-8266-F93E-6060CF96AE09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8378C23C-20F5-E980-A934-D51F6DA84CF0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154C8838-90CD-D0A5-B5CA-7B63AECC5F1E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F6A8F47C-0D35-AAE9-1B12-6BAE2C900C1B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48BECBBB-E865-7DBF-6327-8C4F17127351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0A2FC05A-EE25-F63C-599E-6D8550AF328B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29760240-78F1-2875-81D2-E921995A9B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3. Professional Dashboard</a:t>
            </a:r>
            <a:endParaRPr sz="3000" dirty="0"/>
          </a:p>
        </p:txBody>
      </p:sp>
      <p:sp>
        <p:nvSpPr>
          <p:cNvPr id="8" name="Google Shape;755;p56">
            <a:extLst>
              <a:ext uri="{FF2B5EF4-FFF2-40B4-BE49-F238E27FC236}">
                <a16:creationId xmlns:a16="http://schemas.microsoft.com/office/drawing/2014/main" id="{CB27B3D0-FD41-1BD5-FAB4-7ED7E9F49523}"/>
              </a:ext>
            </a:extLst>
          </p:cNvPr>
          <p:cNvSpPr txBox="1">
            <a:spLocks/>
          </p:cNvSpPr>
          <p:nvPr/>
        </p:nvSpPr>
        <p:spPr>
          <a:xfrm>
            <a:off x="5559215" y="2292992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Home Page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8886E0-9431-37AF-3C98-EE71B140F6A6}"/>
              </a:ext>
            </a:extLst>
          </p:cNvPr>
          <p:cNvGrpSpPr/>
          <p:nvPr/>
        </p:nvGrpSpPr>
        <p:grpSpPr>
          <a:xfrm>
            <a:off x="1834100" y="815006"/>
            <a:ext cx="4283784" cy="3459382"/>
            <a:chOff x="1549390" y="706164"/>
            <a:chExt cx="4283784" cy="345938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39EBC8-FA37-A026-221E-F4E8D823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9390" y="706164"/>
              <a:ext cx="4278219" cy="20916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0BDBB6-0AA3-87FB-95CC-3FB073E04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4954" y="2797788"/>
              <a:ext cx="4278220" cy="1367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8319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DB3504D3-058B-9054-B122-37AF34549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E51A020D-80CD-FD7E-B231-7BC7B6EC4634}"/>
              </a:ext>
            </a:extLst>
          </p:cNvPr>
          <p:cNvGrpSpPr/>
          <p:nvPr/>
        </p:nvGrpSpPr>
        <p:grpSpPr>
          <a:xfrm>
            <a:off x="5597335" y="2858700"/>
            <a:ext cx="3883240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49AB3A74-C4C6-50D5-0713-A0D109AD4D03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963E8071-E812-01B5-0737-DD75B4191211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64FF217F-6414-CDB9-2D5F-7CFAEDD639E1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B64FEE81-B6AF-8FB1-23CC-EF98FF6FC207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F375353A-0667-2223-9344-05C68D402E46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B16D6AAF-C817-7D6C-FD96-CBB484DF700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F9D7726A-300E-21B5-7ED7-A59C4B69747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84513D88-A48E-D79C-C98D-352400AA0F0A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D67CE209-FC65-ED9F-A4AE-5F98295B2018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3B6B461D-45A8-532F-9EB0-F07599686FEF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D871E9F2-65B9-3303-8214-B66683D4A42C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B2C59AA7-9AF7-9A7E-7C2A-AC4E71CD42B4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91D50240-1949-948A-9176-7294DEAEFEA0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906B2661-100C-E877-A204-E9767260AD10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64307583-B730-D236-2A29-66FF398827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3. Professional Dashboard</a:t>
            </a:r>
            <a:endParaRPr sz="3000" dirty="0"/>
          </a:p>
        </p:txBody>
      </p:sp>
      <p:sp>
        <p:nvSpPr>
          <p:cNvPr id="8" name="Google Shape;755;p56">
            <a:extLst>
              <a:ext uri="{FF2B5EF4-FFF2-40B4-BE49-F238E27FC236}">
                <a16:creationId xmlns:a16="http://schemas.microsoft.com/office/drawing/2014/main" id="{B1E94583-E07A-E85E-1CB3-93CE0ECC6FD0}"/>
              </a:ext>
            </a:extLst>
          </p:cNvPr>
          <p:cNvSpPr txBox="1">
            <a:spLocks/>
          </p:cNvSpPr>
          <p:nvPr/>
        </p:nvSpPr>
        <p:spPr>
          <a:xfrm>
            <a:off x="5719222" y="1336201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Before Creating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FA066-C363-01A6-536D-3D9D7AB3E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69" y="691717"/>
            <a:ext cx="4574566" cy="1711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E76F17-F681-4965-3459-B717E694B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769" y="2496967"/>
            <a:ext cx="4609842" cy="2045832"/>
          </a:xfrm>
          <a:prstGeom prst="rect">
            <a:avLst/>
          </a:prstGeom>
        </p:spPr>
      </p:pic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C270E241-6470-8611-FAC2-5B09CD9AC790}"/>
              </a:ext>
            </a:extLst>
          </p:cNvPr>
          <p:cNvSpPr txBox="1">
            <a:spLocks/>
          </p:cNvSpPr>
          <p:nvPr/>
        </p:nvSpPr>
        <p:spPr>
          <a:xfrm>
            <a:off x="5559215" y="3011427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After Creating Resources</a:t>
            </a:r>
          </a:p>
        </p:txBody>
      </p:sp>
    </p:spTree>
    <p:extLst>
      <p:ext uri="{BB962C8B-B14F-4D97-AF65-F5344CB8AC3E}">
        <p14:creationId xmlns:p14="http://schemas.microsoft.com/office/powerpoint/2010/main" val="39210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8E482781-0F56-E142-EEBE-1DC1DFF3E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1B680439-A325-5D9D-F431-D51254212F42}"/>
              </a:ext>
            </a:extLst>
          </p:cNvPr>
          <p:cNvGrpSpPr/>
          <p:nvPr/>
        </p:nvGrpSpPr>
        <p:grpSpPr>
          <a:xfrm>
            <a:off x="5597335" y="2858700"/>
            <a:ext cx="3883240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75C9C3D8-01A6-7318-3B94-6210A0993116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4E9B097C-B3E0-2713-3679-A505CE01E163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0D37BE65-2E4A-7B52-52E5-71E9C5DC20D3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40FAAB4B-BA66-8A5B-31B6-5D5F5B6BAD91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F0B63F19-F2AA-365E-72F4-1AA66685739A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E28FBFCB-057F-514E-8807-B56E56DC27D7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9C018E23-C50F-0DF0-6CD9-D1ACE0CA8E4C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DAD555AC-87E2-C7DD-5F2B-553C05BEF143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A2686DDB-70B8-813B-3B15-DF330A7FAFF2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F3D76248-E3D2-2537-7283-98E912869785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04529C2C-84BA-CF5A-BC20-8419EDB78CCA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5FEA3272-C783-555B-6300-29555D7DD8EC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ECC61A96-C09B-DB3E-FA34-CB8CA3AE67C8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68864CB0-98E4-902F-FD85-FA2138377EBC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6CD52217-F722-CB79-08B8-B55598C63C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3. Professional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9438D88B-2F20-9F12-781C-DFE06956A04C}"/>
              </a:ext>
            </a:extLst>
          </p:cNvPr>
          <p:cNvSpPr txBox="1">
            <a:spLocks/>
          </p:cNvSpPr>
          <p:nvPr/>
        </p:nvSpPr>
        <p:spPr>
          <a:xfrm>
            <a:off x="6100492" y="1224268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Before Accepting Appointment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D3670-B89D-60B6-676C-A6BD2CE93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94" y="763137"/>
            <a:ext cx="4835414" cy="1728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54ED0-9F00-180A-5D4D-B04CDFDDE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589" y="2575758"/>
            <a:ext cx="4912824" cy="1728208"/>
          </a:xfrm>
          <a:prstGeom prst="rect">
            <a:avLst/>
          </a:prstGeom>
        </p:spPr>
      </p:pic>
      <p:sp>
        <p:nvSpPr>
          <p:cNvPr id="14" name="Google Shape;755;p56">
            <a:extLst>
              <a:ext uri="{FF2B5EF4-FFF2-40B4-BE49-F238E27FC236}">
                <a16:creationId xmlns:a16="http://schemas.microsoft.com/office/drawing/2014/main" id="{5AAE67E3-C5F9-028A-008E-4AC1448A4BDA}"/>
              </a:ext>
            </a:extLst>
          </p:cNvPr>
          <p:cNvSpPr txBox="1">
            <a:spLocks/>
          </p:cNvSpPr>
          <p:nvPr/>
        </p:nvSpPr>
        <p:spPr>
          <a:xfrm>
            <a:off x="2229263" y="4267326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After Accepting Appointment</a:t>
            </a:r>
          </a:p>
        </p:txBody>
      </p:sp>
    </p:spTree>
    <p:extLst>
      <p:ext uri="{BB962C8B-B14F-4D97-AF65-F5344CB8AC3E}">
        <p14:creationId xmlns:p14="http://schemas.microsoft.com/office/powerpoint/2010/main" val="859769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>
          <a:extLst>
            <a:ext uri="{FF2B5EF4-FFF2-40B4-BE49-F238E27FC236}">
              <a16:creationId xmlns:a16="http://schemas.microsoft.com/office/drawing/2014/main" id="{070A4F01-B286-F524-85C9-F0F4CA68D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56">
            <a:extLst>
              <a:ext uri="{FF2B5EF4-FFF2-40B4-BE49-F238E27FC236}">
                <a16:creationId xmlns:a16="http://schemas.microsoft.com/office/drawing/2014/main" id="{524399E0-CC85-79BF-8EE1-BFBF9497A83A}"/>
              </a:ext>
            </a:extLst>
          </p:cNvPr>
          <p:cNvGrpSpPr/>
          <p:nvPr/>
        </p:nvGrpSpPr>
        <p:grpSpPr>
          <a:xfrm>
            <a:off x="5597335" y="2858700"/>
            <a:ext cx="3883240" cy="2294449"/>
            <a:chOff x="5397250" y="2858700"/>
            <a:chExt cx="4083325" cy="2294449"/>
          </a:xfrm>
        </p:grpSpPr>
        <p:grpSp>
          <p:nvGrpSpPr>
            <p:cNvPr id="758" name="Google Shape;758;p56">
              <a:extLst>
                <a:ext uri="{FF2B5EF4-FFF2-40B4-BE49-F238E27FC236}">
                  <a16:creationId xmlns:a16="http://schemas.microsoft.com/office/drawing/2014/main" id="{9C59381C-7AD4-5B61-A62F-836ABA813311}"/>
                </a:ext>
              </a:extLst>
            </p:cNvPr>
            <p:cNvGrpSpPr/>
            <p:nvPr/>
          </p:nvGrpSpPr>
          <p:grpSpPr>
            <a:xfrm>
              <a:off x="5397250" y="2858700"/>
              <a:ext cx="3746757" cy="2284822"/>
              <a:chOff x="5397250" y="2858700"/>
              <a:chExt cx="3746757" cy="2284822"/>
            </a:xfrm>
          </p:grpSpPr>
          <p:sp>
            <p:nvSpPr>
              <p:cNvPr id="759" name="Google Shape;759;p56">
                <a:extLst>
                  <a:ext uri="{FF2B5EF4-FFF2-40B4-BE49-F238E27FC236}">
                    <a16:creationId xmlns:a16="http://schemas.microsoft.com/office/drawing/2014/main" id="{C816BE06-C825-E0B2-2A0D-B8A44F5ECEC8}"/>
                  </a:ext>
                </a:extLst>
              </p:cNvPr>
              <p:cNvSpPr/>
              <p:nvPr/>
            </p:nvSpPr>
            <p:spPr>
              <a:xfrm>
                <a:off x="5397250" y="3083025"/>
                <a:ext cx="3746757" cy="2060497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3656" extrusionOk="0">
                    <a:moveTo>
                      <a:pt x="23846" y="0"/>
                    </a:moveTo>
                    <a:cubicBezTo>
                      <a:pt x="23787" y="0"/>
                      <a:pt x="23728" y="2"/>
                      <a:pt x="23670" y="5"/>
                    </a:cubicBezTo>
                    <a:cubicBezTo>
                      <a:pt x="23364" y="19"/>
                      <a:pt x="23148" y="51"/>
                      <a:pt x="22831" y="141"/>
                    </a:cubicBezTo>
                    <a:cubicBezTo>
                      <a:pt x="22278" y="303"/>
                      <a:pt x="21781" y="616"/>
                      <a:pt x="21364" y="1055"/>
                    </a:cubicBezTo>
                    <a:cubicBezTo>
                      <a:pt x="20414" y="2051"/>
                      <a:pt x="20040" y="3512"/>
                      <a:pt x="19770" y="4840"/>
                    </a:cubicBezTo>
                    <a:cubicBezTo>
                      <a:pt x="19468" y="6315"/>
                      <a:pt x="19274" y="7815"/>
                      <a:pt x="18856" y="9265"/>
                    </a:cubicBezTo>
                    <a:cubicBezTo>
                      <a:pt x="18464" y="10617"/>
                      <a:pt x="17856" y="11970"/>
                      <a:pt x="16694" y="12830"/>
                    </a:cubicBezTo>
                    <a:cubicBezTo>
                      <a:pt x="15725" y="13544"/>
                      <a:pt x="14577" y="13770"/>
                      <a:pt x="13415" y="13770"/>
                    </a:cubicBezTo>
                    <a:cubicBezTo>
                      <a:pt x="12903" y="13770"/>
                      <a:pt x="12388" y="13726"/>
                      <a:pt x="11884" y="13661"/>
                    </a:cubicBezTo>
                    <a:cubicBezTo>
                      <a:pt x="10723" y="13512"/>
                      <a:pt x="9523" y="13255"/>
                      <a:pt x="8337" y="13255"/>
                    </a:cubicBezTo>
                    <a:cubicBezTo>
                      <a:pt x="7811" y="13255"/>
                      <a:pt x="7288" y="13306"/>
                      <a:pt x="6771" y="13438"/>
                    </a:cubicBezTo>
                    <a:cubicBezTo>
                      <a:pt x="5937" y="13654"/>
                      <a:pt x="5167" y="14104"/>
                      <a:pt x="4473" y="14607"/>
                    </a:cubicBezTo>
                    <a:cubicBezTo>
                      <a:pt x="3829" y="15075"/>
                      <a:pt x="3257" y="15644"/>
                      <a:pt x="2761" y="16266"/>
                    </a:cubicBezTo>
                    <a:cubicBezTo>
                      <a:pt x="1796" y="17485"/>
                      <a:pt x="1170" y="18943"/>
                      <a:pt x="731" y="20425"/>
                    </a:cubicBezTo>
                    <a:cubicBezTo>
                      <a:pt x="415" y="21487"/>
                      <a:pt x="192" y="22569"/>
                      <a:pt x="1" y="23655"/>
                    </a:cubicBezTo>
                    <a:lnTo>
                      <a:pt x="24364" y="23655"/>
                    </a:lnTo>
                    <a:lnTo>
                      <a:pt x="24364" y="30"/>
                    </a:lnTo>
                    <a:cubicBezTo>
                      <a:pt x="24357" y="30"/>
                      <a:pt x="24347" y="26"/>
                      <a:pt x="24332" y="26"/>
                    </a:cubicBezTo>
                    <a:cubicBezTo>
                      <a:pt x="24260" y="19"/>
                      <a:pt x="24191" y="12"/>
                      <a:pt x="24120" y="8"/>
                    </a:cubicBezTo>
                    <a:cubicBezTo>
                      <a:pt x="24028" y="4"/>
                      <a:pt x="23936" y="0"/>
                      <a:pt x="238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6">
                <a:extLst>
                  <a:ext uri="{FF2B5EF4-FFF2-40B4-BE49-F238E27FC236}">
                    <a16:creationId xmlns:a16="http://schemas.microsoft.com/office/drawing/2014/main" id="{4CC21F5B-415C-7C63-F517-45291E93B40A}"/>
                  </a:ext>
                </a:extLst>
              </p:cNvPr>
              <p:cNvSpPr/>
              <p:nvPr/>
            </p:nvSpPr>
            <p:spPr>
              <a:xfrm>
                <a:off x="8595900" y="2858700"/>
                <a:ext cx="395700" cy="395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56">
              <a:extLst>
                <a:ext uri="{FF2B5EF4-FFF2-40B4-BE49-F238E27FC236}">
                  <a16:creationId xmlns:a16="http://schemas.microsoft.com/office/drawing/2014/main" id="{A201FFA6-A476-7659-2686-ACD8A7919CB1}"/>
                </a:ext>
              </a:extLst>
            </p:cNvPr>
            <p:cNvGrpSpPr/>
            <p:nvPr/>
          </p:nvGrpSpPr>
          <p:grpSpPr>
            <a:xfrm rot="-5803427">
              <a:off x="8032396" y="3715751"/>
              <a:ext cx="1454404" cy="1280474"/>
              <a:chOff x="5917100" y="2092158"/>
              <a:chExt cx="1102175" cy="970367"/>
            </a:xfrm>
          </p:grpSpPr>
          <p:sp>
            <p:nvSpPr>
              <p:cNvPr id="762" name="Google Shape;762;p56">
                <a:extLst>
                  <a:ext uri="{FF2B5EF4-FFF2-40B4-BE49-F238E27FC236}">
                    <a16:creationId xmlns:a16="http://schemas.microsoft.com/office/drawing/2014/main" id="{B2DE2D49-8AF0-45FB-FED9-64AD56896B41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6">
                <a:extLst>
                  <a:ext uri="{FF2B5EF4-FFF2-40B4-BE49-F238E27FC236}">
                    <a16:creationId xmlns:a16="http://schemas.microsoft.com/office/drawing/2014/main" id="{68A85231-08C1-F99A-0D3E-161E31CEC4A6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6">
                <a:extLst>
                  <a:ext uri="{FF2B5EF4-FFF2-40B4-BE49-F238E27FC236}">
                    <a16:creationId xmlns:a16="http://schemas.microsoft.com/office/drawing/2014/main" id="{C7F961E2-FEE8-38A6-4F8D-9D70907F940E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6">
                <a:extLst>
                  <a:ext uri="{FF2B5EF4-FFF2-40B4-BE49-F238E27FC236}">
                    <a16:creationId xmlns:a16="http://schemas.microsoft.com/office/drawing/2014/main" id="{941DFCD8-1121-03F9-1443-2E3E439DE0FB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6">
                <a:extLst>
                  <a:ext uri="{FF2B5EF4-FFF2-40B4-BE49-F238E27FC236}">
                    <a16:creationId xmlns:a16="http://schemas.microsoft.com/office/drawing/2014/main" id="{B74E0B93-36F2-A367-9BDA-BA687A0607D6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6">
                <a:extLst>
                  <a:ext uri="{FF2B5EF4-FFF2-40B4-BE49-F238E27FC236}">
                    <a16:creationId xmlns:a16="http://schemas.microsoft.com/office/drawing/2014/main" id="{300FD824-3930-F749-3558-CC91D4A5E61E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56">
            <a:extLst>
              <a:ext uri="{FF2B5EF4-FFF2-40B4-BE49-F238E27FC236}">
                <a16:creationId xmlns:a16="http://schemas.microsoft.com/office/drawing/2014/main" id="{14C2DE34-A03C-45C5-9E29-04DA553E7E79}"/>
              </a:ext>
            </a:extLst>
          </p:cNvPr>
          <p:cNvGrpSpPr/>
          <p:nvPr/>
        </p:nvGrpSpPr>
        <p:grpSpPr>
          <a:xfrm>
            <a:off x="-2112926" y="-47623"/>
            <a:ext cx="4835413" cy="8495845"/>
            <a:chOff x="-2112926" y="-47623"/>
            <a:chExt cx="4835413" cy="8495845"/>
          </a:xfrm>
        </p:grpSpPr>
        <p:sp>
          <p:nvSpPr>
            <p:cNvPr id="769" name="Google Shape;769;p56">
              <a:extLst>
                <a:ext uri="{FF2B5EF4-FFF2-40B4-BE49-F238E27FC236}">
                  <a16:creationId xmlns:a16="http://schemas.microsoft.com/office/drawing/2014/main" id="{D3528A1A-E1FD-7726-5806-8EDAB7EFEEE8}"/>
                </a:ext>
              </a:extLst>
            </p:cNvPr>
            <p:cNvSpPr/>
            <p:nvPr/>
          </p:nvSpPr>
          <p:spPr>
            <a:xfrm rot="3683881">
              <a:off x="-1656509" y="4235606"/>
              <a:ext cx="3922578" cy="3368679"/>
            </a:xfrm>
            <a:custGeom>
              <a:avLst/>
              <a:gdLst/>
              <a:ahLst/>
              <a:cxnLst/>
              <a:rect l="l" t="t" r="r" b="b"/>
              <a:pathLst>
                <a:path w="27718" h="23804" fill="none" extrusionOk="0">
                  <a:moveTo>
                    <a:pt x="10847" y="21374"/>
                  </a:moveTo>
                  <a:cubicBezTo>
                    <a:pt x="6515" y="19867"/>
                    <a:pt x="2058" y="17284"/>
                    <a:pt x="608" y="12934"/>
                  </a:cubicBezTo>
                  <a:cubicBezTo>
                    <a:pt x="87" y="11370"/>
                    <a:pt x="1" y="9686"/>
                    <a:pt x="177" y="8045"/>
                  </a:cubicBezTo>
                  <a:cubicBezTo>
                    <a:pt x="331" y="6602"/>
                    <a:pt x="702" y="5148"/>
                    <a:pt x="1537" y="3961"/>
                  </a:cubicBezTo>
                  <a:cubicBezTo>
                    <a:pt x="2533" y="2541"/>
                    <a:pt x="4119" y="1619"/>
                    <a:pt x="5774" y="1090"/>
                  </a:cubicBezTo>
                  <a:cubicBezTo>
                    <a:pt x="9185" y="0"/>
                    <a:pt x="13128" y="500"/>
                    <a:pt x="16003" y="2637"/>
                  </a:cubicBezTo>
                  <a:cubicBezTo>
                    <a:pt x="18874" y="4774"/>
                    <a:pt x="20496" y="8574"/>
                    <a:pt x="19791" y="12085"/>
                  </a:cubicBezTo>
                  <a:cubicBezTo>
                    <a:pt x="19083" y="15593"/>
                    <a:pt x="15931" y="18540"/>
                    <a:pt x="12358" y="18759"/>
                  </a:cubicBezTo>
                  <a:cubicBezTo>
                    <a:pt x="9441" y="18935"/>
                    <a:pt x="6627" y="17409"/>
                    <a:pt x="4591" y="15315"/>
                  </a:cubicBezTo>
                  <a:cubicBezTo>
                    <a:pt x="3364" y="14057"/>
                    <a:pt x="2339" y="12542"/>
                    <a:pt x="1925" y="10833"/>
                  </a:cubicBezTo>
                  <a:cubicBezTo>
                    <a:pt x="1507" y="9125"/>
                    <a:pt x="1763" y="7199"/>
                    <a:pt x="2857" y="5822"/>
                  </a:cubicBezTo>
                  <a:cubicBezTo>
                    <a:pt x="3536" y="4958"/>
                    <a:pt x="4504" y="4350"/>
                    <a:pt x="5548" y="4004"/>
                  </a:cubicBezTo>
                  <a:cubicBezTo>
                    <a:pt x="8275" y="3109"/>
                    <a:pt x="11621" y="4256"/>
                    <a:pt x="12966" y="6793"/>
                  </a:cubicBezTo>
                  <a:cubicBezTo>
                    <a:pt x="14312" y="9329"/>
                    <a:pt x="13200" y="12952"/>
                    <a:pt x="10545" y="14050"/>
                  </a:cubicBezTo>
                  <a:cubicBezTo>
                    <a:pt x="9283" y="14575"/>
                    <a:pt x="7735" y="14500"/>
                    <a:pt x="6649" y="13668"/>
                  </a:cubicBezTo>
                  <a:cubicBezTo>
                    <a:pt x="5562" y="12841"/>
                    <a:pt x="5091" y="11214"/>
                    <a:pt x="5746" y="10013"/>
                  </a:cubicBezTo>
                  <a:cubicBezTo>
                    <a:pt x="6555" y="8527"/>
                    <a:pt x="8717" y="8232"/>
                    <a:pt x="10218" y="9020"/>
                  </a:cubicBezTo>
                  <a:cubicBezTo>
                    <a:pt x="11714" y="9811"/>
                    <a:pt x="12646" y="11365"/>
                    <a:pt x="13301" y="12927"/>
                  </a:cubicBezTo>
                  <a:cubicBezTo>
                    <a:pt x="13956" y="14488"/>
                    <a:pt x="14416" y="16150"/>
                    <a:pt x="15337" y="17572"/>
                  </a:cubicBezTo>
                  <a:cubicBezTo>
                    <a:pt x="16255" y="18993"/>
                    <a:pt x="17783" y="20180"/>
                    <a:pt x="19475" y="20104"/>
                  </a:cubicBezTo>
                  <a:cubicBezTo>
                    <a:pt x="21436" y="20014"/>
                    <a:pt x="22932" y="18302"/>
                    <a:pt x="23817" y="16550"/>
                  </a:cubicBezTo>
                  <a:cubicBezTo>
                    <a:pt x="25446" y="13323"/>
                    <a:pt x="25778" y="9304"/>
                    <a:pt x="24073" y="6113"/>
                  </a:cubicBezTo>
                  <a:cubicBezTo>
                    <a:pt x="22299" y="2792"/>
                    <a:pt x="18521" y="806"/>
                    <a:pt x="14758" y="663"/>
                  </a:cubicBezTo>
                  <a:cubicBezTo>
                    <a:pt x="12909" y="594"/>
                    <a:pt x="11013" y="932"/>
                    <a:pt x="9422" y="1878"/>
                  </a:cubicBezTo>
                  <a:cubicBezTo>
                    <a:pt x="7480" y="3033"/>
                    <a:pt x="6120" y="5045"/>
                    <a:pt x="5540" y="7228"/>
                  </a:cubicBezTo>
                  <a:cubicBezTo>
                    <a:pt x="4965" y="9412"/>
                    <a:pt x="5138" y="11754"/>
                    <a:pt x="5807" y="13912"/>
                  </a:cubicBezTo>
                  <a:cubicBezTo>
                    <a:pt x="6807" y="17143"/>
                    <a:pt x="8966" y="20047"/>
                    <a:pt x="11898" y="21731"/>
                  </a:cubicBezTo>
                  <a:cubicBezTo>
                    <a:pt x="14830" y="23415"/>
                    <a:pt x="18532" y="23803"/>
                    <a:pt x="21673" y="22543"/>
                  </a:cubicBezTo>
                  <a:cubicBezTo>
                    <a:pt x="24810" y="21288"/>
                    <a:pt x="27267" y="18334"/>
                    <a:pt x="27717" y="1498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6">
              <a:extLst>
                <a:ext uri="{FF2B5EF4-FFF2-40B4-BE49-F238E27FC236}">
                  <a16:creationId xmlns:a16="http://schemas.microsoft.com/office/drawing/2014/main" id="{2A431209-CEBC-07DE-3BD4-C355CFECAEBD}"/>
                </a:ext>
              </a:extLst>
            </p:cNvPr>
            <p:cNvSpPr/>
            <p:nvPr/>
          </p:nvSpPr>
          <p:spPr>
            <a:xfrm>
              <a:off x="410325" y="159067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6">
              <a:extLst>
                <a:ext uri="{FF2B5EF4-FFF2-40B4-BE49-F238E27FC236}">
                  <a16:creationId xmlns:a16="http://schemas.microsoft.com/office/drawing/2014/main" id="{803FF1B9-7089-019A-0B0F-F4891E7082F2}"/>
                </a:ext>
              </a:extLst>
            </p:cNvPr>
            <p:cNvSpPr/>
            <p:nvPr/>
          </p:nvSpPr>
          <p:spPr>
            <a:xfrm>
              <a:off x="-5" y="-47623"/>
              <a:ext cx="1818296" cy="2255930"/>
            </a:xfrm>
            <a:custGeom>
              <a:avLst/>
              <a:gdLst/>
              <a:ahLst/>
              <a:cxnLst/>
              <a:rect l="l" t="t" r="r" b="b"/>
              <a:pathLst>
                <a:path w="20742" h="25735" extrusionOk="0">
                  <a:moveTo>
                    <a:pt x="0" y="1"/>
                  </a:moveTo>
                  <a:lnTo>
                    <a:pt x="0" y="25735"/>
                  </a:lnTo>
                  <a:cubicBezTo>
                    <a:pt x="1403" y="25595"/>
                    <a:pt x="2789" y="25253"/>
                    <a:pt x="4116" y="24760"/>
                  </a:cubicBezTo>
                  <a:cubicBezTo>
                    <a:pt x="6092" y="24026"/>
                    <a:pt x="7952" y="22940"/>
                    <a:pt x="9560" y="21576"/>
                  </a:cubicBezTo>
                  <a:cubicBezTo>
                    <a:pt x="11067" y="20295"/>
                    <a:pt x="12377" y="18762"/>
                    <a:pt x="13297" y="17007"/>
                  </a:cubicBezTo>
                  <a:cubicBezTo>
                    <a:pt x="13712" y="16222"/>
                    <a:pt x="14082" y="15337"/>
                    <a:pt x="14139" y="14463"/>
                  </a:cubicBezTo>
                  <a:cubicBezTo>
                    <a:pt x="14197" y="13653"/>
                    <a:pt x="13956" y="12888"/>
                    <a:pt x="13229" y="12434"/>
                  </a:cubicBezTo>
                  <a:cubicBezTo>
                    <a:pt x="12510" y="11984"/>
                    <a:pt x="11546" y="11952"/>
                    <a:pt x="10711" y="11815"/>
                  </a:cubicBezTo>
                  <a:cubicBezTo>
                    <a:pt x="9042" y="11549"/>
                    <a:pt x="7110" y="10186"/>
                    <a:pt x="10851" y="8937"/>
                  </a:cubicBezTo>
                  <a:cubicBezTo>
                    <a:pt x="11208" y="8818"/>
                    <a:pt x="11578" y="8736"/>
                    <a:pt x="11927" y="8588"/>
                  </a:cubicBezTo>
                  <a:cubicBezTo>
                    <a:pt x="12374" y="8401"/>
                    <a:pt x="12819" y="8214"/>
                    <a:pt x="13262" y="8019"/>
                  </a:cubicBezTo>
                  <a:cubicBezTo>
                    <a:pt x="14924" y="7297"/>
                    <a:pt x="16575" y="6440"/>
                    <a:pt x="17907" y="5228"/>
                  </a:cubicBezTo>
                  <a:cubicBezTo>
                    <a:pt x="18893" y="4325"/>
                    <a:pt x="19716" y="3224"/>
                    <a:pt x="20234" y="2005"/>
                  </a:cubicBezTo>
                  <a:cubicBezTo>
                    <a:pt x="20349" y="1727"/>
                    <a:pt x="20461" y="1407"/>
                    <a:pt x="20547" y="1101"/>
                  </a:cubicBezTo>
                  <a:cubicBezTo>
                    <a:pt x="20623" y="817"/>
                    <a:pt x="20695" y="469"/>
                    <a:pt x="20723" y="223"/>
                  </a:cubicBezTo>
                  <a:cubicBezTo>
                    <a:pt x="20731" y="148"/>
                    <a:pt x="20738" y="76"/>
                    <a:pt x="20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55;p56">
            <a:extLst>
              <a:ext uri="{FF2B5EF4-FFF2-40B4-BE49-F238E27FC236}">
                <a16:creationId xmlns:a16="http://schemas.microsoft.com/office/drawing/2014/main" id="{A5C7CDB7-565E-25B9-6639-542B0DDC0D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9290" y="21929"/>
            <a:ext cx="6279293" cy="637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3. Professional Dashboard</a:t>
            </a:r>
            <a:endParaRPr sz="3000" dirty="0"/>
          </a:p>
        </p:txBody>
      </p:sp>
      <p:sp>
        <p:nvSpPr>
          <p:cNvPr id="11" name="Google Shape;755;p56">
            <a:extLst>
              <a:ext uri="{FF2B5EF4-FFF2-40B4-BE49-F238E27FC236}">
                <a16:creationId xmlns:a16="http://schemas.microsoft.com/office/drawing/2014/main" id="{B16458B6-A2F3-950D-5507-FD19F4C580AC}"/>
              </a:ext>
            </a:extLst>
          </p:cNvPr>
          <p:cNvSpPr txBox="1">
            <a:spLocks/>
          </p:cNvSpPr>
          <p:nvPr/>
        </p:nvSpPr>
        <p:spPr>
          <a:xfrm>
            <a:off x="5230319" y="1481837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SMS after user Appointment got </a:t>
            </a:r>
          </a:p>
          <a:p>
            <a:r>
              <a:rPr lang="en-US" sz="1500" dirty="0"/>
              <a:t>Accepted by professional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F9E9C-0F09-60E4-70D3-85461713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21" y="580306"/>
            <a:ext cx="2641126" cy="2051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CA410-0735-E5EF-73CF-9AB44C50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992" y="2755948"/>
            <a:ext cx="3370526" cy="2205360"/>
          </a:xfrm>
          <a:prstGeom prst="rect">
            <a:avLst/>
          </a:prstGeom>
        </p:spPr>
      </p:pic>
      <p:sp>
        <p:nvSpPr>
          <p:cNvPr id="9" name="Google Shape;755;p56">
            <a:extLst>
              <a:ext uri="{FF2B5EF4-FFF2-40B4-BE49-F238E27FC236}">
                <a16:creationId xmlns:a16="http://schemas.microsoft.com/office/drawing/2014/main" id="{08992A4C-70DD-5C87-D0E6-45AF34F19316}"/>
              </a:ext>
            </a:extLst>
          </p:cNvPr>
          <p:cNvSpPr txBox="1">
            <a:spLocks/>
          </p:cNvSpPr>
          <p:nvPr/>
        </p:nvSpPr>
        <p:spPr>
          <a:xfrm>
            <a:off x="5159379" y="3241841"/>
            <a:ext cx="3339029" cy="43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60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sz="1500" dirty="0"/>
              <a:t>Email after user Appointment got </a:t>
            </a:r>
          </a:p>
          <a:p>
            <a:r>
              <a:rPr lang="en-US" sz="1500" dirty="0"/>
              <a:t>Accepted by professional </a:t>
            </a:r>
          </a:p>
        </p:txBody>
      </p:sp>
    </p:spTree>
    <p:extLst>
      <p:ext uri="{BB962C8B-B14F-4D97-AF65-F5344CB8AC3E}">
        <p14:creationId xmlns:p14="http://schemas.microsoft.com/office/powerpoint/2010/main" val="1607742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E7E4D4D7-6150-596B-9863-DAA1AE131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33496CD9-4408-C5C7-C704-F636A679C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2EBDAA35-A2C5-21A7-F4F6-9DF76D50947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8" name="Google Shape;408;p41">
            <a:extLst>
              <a:ext uri="{FF2B5EF4-FFF2-40B4-BE49-F238E27FC236}">
                <a16:creationId xmlns:a16="http://schemas.microsoft.com/office/drawing/2014/main" id="{8C5415FE-0680-8721-3ED4-FEA3A272A4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20311" y="3216075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</a:rPr>
              <a:t>Technology used to develop website</a:t>
            </a:r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A2CC59B7-1543-EEA5-548C-5029ED52AF59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A7BE2C76-8F40-7E10-7C06-510085437400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88556344-EE67-3562-FD41-C06592AB5D08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A52ABF4D-7011-FCA7-0730-7D8D730EBC1C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A994FA2F-C9F0-7669-8E39-45CEA9317E39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DE70D42D-3BBC-670A-3801-204869685642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87178AB6-77CA-AE36-0083-D1C30D12C436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334F854F-98B7-F703-7FC1-84D3F29FB162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9AC1FB40-1040-0783-4616-7E8D0A682E37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B8169D56-5C91-4334-597C-E298CD17A341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38582690-1533-7397-E338-79166A947D4E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7BB86CF2-A248-3F38-82D7-74DF9241CAC6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3C742408-7261-DDCA-F69E-12493985BA69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B23FAB49-A9A8-CF8F-9174-DF6372C3DBD0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65D4EA5D-4D96-01C6-C4AD-A529AAC4539E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D7026EB2-3ABF-978D-ED05-7AA06CF5C760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9F4A5B7A-902B-8191-D16C-A71122B38DCA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64D0D956-9E4D-9AC0-43F2-2E3A3050E360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539461C8-3CC6-E363-03F4-7841FD3DBAEE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7DE42C95-3BC9-A3D0-4CA3-6D7818F0A188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4E2D4FA5-52F3-6471-39F2-F13FB2204022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31F7ABFA-0A69-7855-84AD-E0BB4C1A1E9C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18FFAFAB-9BEB-C426-AC0E-F529857DD2C8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EEB12E94-A329-F777-2CFB-D65A8F44F8DA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D0AB1F12-09CF-E3BA-B8EF-13C66A08E036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7AD1AF62-7E70-59B4-2FB2-3A0ED6887771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66BB1252-F5C3-AF2A-35F1-F8F262B1B658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B64B1577-C5DF-453B-A247-B44273348C31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93FC051C-BF3D-A5F4-7FE9-64CA0DA0074B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7818A90A-B9C6-4CB5-A286-E023D6FAC9CC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A17E722F-B11C-B7BE-EC6C-D02063E66E75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08666C83-7B61-95CE-08FE-51616806BEF2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DEE2C44D-C90B-43CD-314B-1B47DF26231E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713AEE87-77F9-FFFF-F7E2-177D63056A84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8D9955C3-650F-959C-97E3-B16176E10A16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81B5F81E-8C52-5EE9-849A-DDDE8CC1A2CA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91DAC897-C07E-8453-63D2-A78BBCE5A37E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6CE38848-8E72-E399-D8AA-821C21A04AC6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62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>
            <a:spLocks noGrp="1"/>
          </p:cNvSpPr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8" name="Google Shape;408;p41"/>
          <p:cNvSpPr txBox="1">
            <a:spLocks noGrp="1"/>
          </p:cNvSpPr>
          <p:nvPr>
            <p:ph type="subTitle" idx="1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Know about why you need this website</a:t>
            </a:r>
            <a:endParaRPr dirty="0"/>
          </a:p>
        </p:txBody>
      </p:sp>
      <p:sp>
        <p:nvSpPr>
          <p:cNvPr id="409" name="Google Shape;409;p41"/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/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/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/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/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/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/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/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/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/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/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/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/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/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/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/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/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/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/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/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/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/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ll Stack Development with Java Spring Boot, React, and MongoDB – Full  Course">
            <a:extLst>
              <a:ext uri="{FF2B5EF4-FFF2-40B4-BE49-F238E27FC236}">
                <a16:creationId xmlns:a16="http://schemas.microsoft.com/office/drawing/2014/main" id="{159D14DB-09E4-9ECB-29D7-A267A8397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29" y="1222950"/>
            <a:ext cx="4849707" cy="294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06;p41">
            <a:extLst>
              <a:ext uri="{FF2B5EF4-FFF2-40B4-BE49-F238E27FC236}">
                <a16:creationId xmlns:a16="http://schemas.microsoft.com/office/drawing/2014/main" id="{5D42F592-C312-C76F-57D4-71DD9A7C5F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7250" y="-22860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 Stack</a:t>
            </a:r>
            <a:endParaRPr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075BE6-4930-4C51-E929-E9EDC84CDF18}"/>
              </a:ext>
            </a:extLst>
          </p:cNvPr>
          <p:cNvGrpSpPr/>
          <p:nvPr/>
        </p:nvGrpSpPr>
        <p:grpSpPr>
          <a:xfrm>
            <a:off x="6382050" y="1226880"/>
            <a:ext cx="2574960" cy="2948580"/>
            <a:chOff x="5901990" y="952500"/>
            <a:chExt cx="2574960" cy="2948580"/>
          </a:xfrm>
        </p:grpSpPr>
        <p:sp>
          <p:nvSpPr>
            <p:cNvPr id="23" name="Google Shape;406;p41">
              <a:extLst>
                <a:ext uri="{FF2B5EF4-FFF2-40B4-BE49-F238E27FC236}">
                  <a16:creationId xmlns:a16="http://schemas.microsoft.com/office/drawing/2014/main" id="{D00920E5-4BAA-4B29-717A-D6D3528854A2}"/>
                </a:ext>
              </a:extLst>
            </p:cNvPr>
            <p:cNvSpPr txBox="1">
              <a:spLocks/>
            </p:cNvSpPr>
            <p:nvPr/>
          </p:nvSpPr>
          <p:spPr>
            <a:xfrm>
              <a:off x="5901990" y="952500"/>
              <a:ext cx="2563830" cy="10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3000" b="1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algn="l"/>
              <a:r>
                <a:rPr lang="en-IN" sz="2000" dirty="0"/>
                <a:t>Frontend:</a:t>
              </a:r>
            </a:p>
            <a:p>
              <a:pPr algn="l"/>
              <a:r>
                <a:rPr lang="en-IN" sz="2000" b="0" dirty="0"/>
                <a:t>React JS</a:t>
              </a:r>
            </a:p>
            <a:p>
              <a:pPr algn="l"/>
              <a:r>
                <a:rPr lang="en-IN" sz="2000" b="0" dirty="0"/>
                <a:t>Tailwind CSS</a:t>
              </a:r>
            </a:p>
          </p:txBody>
        </p:sp>
        <p:sp>
          <p:nvSpPr>
            <p:cNvPr id="24" name="Google Shape;406;p41">
              <a:extLst>
                <a:ext uri="{FF2B5EF4-FFF2-40B4-BE49-F238E27FC236}">
                  <a16:creationId xmlns:a16="http://schemas.microsoft.com/office/drawing/2014/main" id="{247FE42C-1C51-6000-5FAB-D67B63FA5394}"/>
                </a:ext>
              </a:extLst>
            </p:cNvPr>
            <p:cNvSpPr txBox="1">
              <a:spLocks/>
            </p:cNvSpPr>
            <p:nvPr/>
          </p:nvSpPr>
          <p:spPr>
            <a:xfrm>
              <a:off x="5913120" y="2026800"/>
              <a:ext cx="2563830" cy="107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3000" b="1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algn="l"/>
              <a:r>
                <a:rPr lang="en-IN" sz="2000" dirty="0"/>
                <a:t>Backend:</a:t>
              </a:r>
            </a:p>
            <a:p>
              <a:pPr algn="l"/>
              <a:r>
                <a:rPr lang="en-IN" sz="2000" b="0" dirty="0"/>
                <a:t>Java </a:t>
              </a:r>
              <a:r>
                <a:rPr lang="en-IN" sz="2000" b="0" dirty="0" err="1"/>
                <a:t>Springboot</a:t>
              </a:r>
              <a:endParaRPr lang="en-IN" sz="2000" b="0" dirty="0"/>
            </a:p>
            <a:p>
              <a:pPr algn="l"/>
              <a:r>
                <a:rPr lang="en-IN" sz="2000" b="0" dirty="0" err="1"/>
                <a:t>Maeven</a:t>
              </a:r>
              <a:endParaRPr lang="en-IN" sz="2000" b="0" dirty="0"/>
            </a:p>
          </p:txBody>
        </p:sp>
        <p:sp>
          <p:nvSpPr>
            <p:cNvPr id="25" name="Google Shape;406;p41">
              <a:extLst>
                <a:ext uri="{FF2B5EF4-FFF2-40B4-BE49-F238E27FC236}">
                  <a16:creationId xmlns:a16="http://schemas.microsoft.com/office/drawing/2014/main" id="{D5EEF6DC-112C-D415-E76C-86D197C30F63}"/>
                </a:ext>
              </a:extLst>
            </p:cNvPr>
            <p:cNvSpPr txBox="1">
              <a:spLocks/>
            </p:cNvSpPr>
            <p:nvPr/>
          </p:nvSpPr>
          <p:spPr>
            <a:xfrm>
              <a:off x="5901990" y="3101100"/>
              <a:ext cx="2563830" cy="799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3000" b="1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0"/>
                <a:buFont typeface="Lato"/>
                <a:buNone/>
                <a:defRPr sz="6000" b="1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algn="l"/>
              <a:r>
                <a:rPr lang="en-IN" sz="2000" dirty="0"/>
                <a:t>Database:</a:t>
              </a:r>
            </a:p>
            <a:p>
              <a:pPr algn="l"/>
              <a:r>
                <a:rPr lang="en-IN" sz="2000" b="0" dirty="0"/>
                <a:t>Mongo DB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>
          <a:extLst>
            <a:ext uri="{FF2B5EF4-FFF2-40B4-BE49-F238E27FC236}">
              <a16:creationId xmlns:a16="http://schemas.microsoft.com/office/drawing/2014/main" id="{CE5EFDA7-8706-2EDC-455F-5FF54485A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06;p41">
            <a:extLst>
              <a:ext uri="{FF2B5EF4-FFF2-40B4-BE49-F238E27FC236}">
                <a16:creationId xmlns:a16="http://schemas.microsoft.com/office/drawing/2014/main" id="{0FE1B34F-4862-5989-A883-9662DC88B9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1110" y="0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DB Diagram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29EFF-92B4-15C4-D8BD-F15F21BE8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87" y="792600"/>
            <a:ext cx="5833465" cy="411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15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71"/>
          <p:cNvGrpSpPr/>
          <p:nvPr/>
        </p:nvGrpSpPr>
        <p:grpSpPr>
          <a:xfrm>
            <a:off x="-77636" y="694000"/>
            <a:ext cx="2105035" cy="4582844"/>
            <a:chOff x="-77636" y="694000"/>
            <a:chExt cx="2105035" cy="4582844"/>
          </a:xfrm>
        </p:grpSpPr>
        <p:sp>
          <p:nvSpPr>
            <p:cNvPr id="1142" name="Google Shape;1142;p71"/>
            <p:cNvSpPr/>
            <p:nvPr/>
          </p:nvSpPr>
          <p:spPr>
            <a:xfrm flipH="1">
              <a:off x="-77636" y="694000"/>
              <a:ext cx="2105035" cy="4582844"/>
            </a:xfrm>
            <a:custGeom>
              <a:avLst/>
              <a:gdLst/>
              <a:ahLst/>
              <a:cxnLst/>
              <a:rect l="l" t="t" r="r" b="b"/>
              <a:pathLst>
                <a:path w="8045" h="17515" extrusionOk="0">
                  <a:moveTo>
                    <a:pt x="8045" y="1"/>
                  </a:moveTo>
                  <a:cubicBezTo>
                    <a:pt x="7286" y="569"/>
                    <a:pt x="6512" y="1116"/>
                    <a:pt x="5746" y="1670"/>
                  </a:cubicBezTo>
                  <a:cubicBezTo>
                    <a:pt x="4757" y="2393"/>
                    <a:pt x="3818" y="3091"/>
                    <a:pt x="2907" y="3922"/>
                  </a:cubicBezTo>
                  <a:cubicBezTo>
                    <a:pt x="2065" y="4692"/>
                    <a:pt x="1328" y="5484"/>
                    <a:pt x="774" y="6451"/>
                  </a:cubicBezTo>
                  <a:cubicBezTo>
                    <a:pt x="501" y="6926"/>
                    <a:pt x="335" y="7307"/>
                    <a:pt x="187" y="7837"/>
                  </a:cubicBezTo>
                  <a:cubicBezTo>
                    <a:pt x="152" y="7970"/>
                    <a:pt x="119" y="8103"/>
                    <a:pt x="94" y="8239"/>
                  </a:cubicBezTo>
                  <a:cubicBezTo>
                    <a:pt x="84" y="8300"/>
                    <a:pt x="72" y="8365"/>
                    <a:pt x="62" y="8426"/>
                  </a:cubicBezTo>
                  <a:cubicBezTo>
                    <a:pt x="58" y="8452"/>
                    <a:pt x="54" y="8477"/>
                    <a:pt x="51" y="8502"/>
                  </a:cubicBezTo>
                  <a:cubicBezTo>
                    <a:pt x="47" y="8513"/>
                    <a:pt x="44" y="8556"/>
                    <a:pt x="44" y="8559"/>
                  </a:cubicBezTo>
                  <a:cubicBezTo>
                    <a:pt x="11" y="8833"/>
                    <a:pt x="1" y="9110"/>
                    <a:pt x="11" y="9383"/>
                  </a:cubicBezTo>
                  <a:cubicBezTo>
                    <a:pt x="29" y="9956"/>
                    <a:pt x="137" y="10488"/>
                    <a:pt x="325" y="11063"/>
                  </a:cubicBezTo>
                  <a:cubicBezTo>
                    <a:pt x="533" y="11704"/>
                    <a:pt x="839" y="12312"/>
                    <a:pt x="1202" y="12884"/>
                  </a:cubicBezTo>
                  <a:cubicBezTo>
                    <a:pt x="2652" y="15168"/>
                    <a:pt x="5092" y="16694"/>
                    <a:pt x="7671" y="17417"/>
                  </a:cubicBezTo>
                  <a:cubicBezTo>
                    <a:pt x="7793" y="17453"/>
                    <a:pt x="7919" y="17481"/>
                    <a:pt x="8045" y="17514"/>
                  </a:cubicBezTo>
                  <a:lnTo>
                    <a:pt x="80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>
              <a:off x="934200" y="453075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4" name="Google Shape;1144;p71"/>
          <p:cNvSpPr txBox="1">
            <a:spLocks noGrp="1"/>
          </p:cNvSpPr>
          <p:nvPr>
            <p:ph type="title"/>
          </p:nvPr>
        </p:nvSpPr>
        <p:spPr>
          <a:xfrm>
            <a:off x="2723588" y="2041403"/>
            <a:ext cx="44595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1158" name="Google Shape;1158;p71"/>
          <p:cNvGrpSpPr/>
          <p:nvPr/>
        </p:nvGrpSpPr>
        <p:grpSpPr>
          <a:xfrm>
            <a:off x="-456998" y="576802"/>
            <a:ext cx="3630404" cy="3908289"/>
            <a:chOff x="-456998" y="576802"/>
            <a:chExt cx="3630404" cy="3908289"/>
          </a:xfrm>
        </p:grpSpPr>
        <p:grpSp>
          <p:nvGrpSpPr>
            <p:cNvPr id="1159" name="Google Shape;1159;p71"/>
            <p:cNvGrpSpPr/>
            <p:nvPr/>
          </p:nvGrpSpPr>
          <p:grpSpPr>
            <a:xfrm>
              <a:off x="1062892" y="1694251"/>
              <a:ext cx="1784637" cy="1673546"/>
              <a:chOff x="4853900" y="2248400"/>
              <a:chExt cx="503225" cy="471900"/>
            </a:xfrm>
          </p:grpSpPr>
          <p:sp>
            <p:nvSpPr>
              <p:cNvPr id="1160" name="Google Shape;1160;p71"/>
              <p:cNvSpPr/>
              <p:nvPr/>
            </p:nvSpPr>
            <p:spPr>
              <a:xfrm>
                <a:off x="49409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3655" y="3581"/>
                    </a:moveTo>
                    <a:cubicBezTo>
                      <a:pt x="4882" y="4006"/>
                      <a:pt x="4559" y="6211"/>
                      <a:pt x="2403" y="5934"/>
                    </a:cubicBezTo>
                    <a:cubicBezTo>
                      <a:pt x="253" y="5660"/>
                      <a:pt x="1" y="2153"/>
                      <a:pt x="2403" y="1077"/>
                    </a:cubicBezTo>
                    <a:cubicBezTo>
                      <a:pt x="4811" y="1"/>
                      <a:pt x="6260" y="1678"/>
                      <a:pt x="6260" y="1678"/>
                    </a:cubicBezTo>
                    <a:lnTo>
                      <a:pt x="6260" y="17529"/>
                    </a:lnTo>
                    <a:cubicBezTo>
                      <a:pt x="6260" y="17529"/>
                      <a:pt x="4490" y="18875"/>
                      <a:pt x="2670" y="17799"/>
                    </a:cubicBezTo>
                    <a:cubicBezTo>
                      <a:pt x="2670" y="17799"/>
                      <a:pt x="1493" y="17097"/>
                      <a:pt x="1645" y="15702"/>
                    </a:cubicBezTo>
                    <a:cubicBezTo>
                      <a:pt x="1796" y="14309"/>
                      <a:pt x="3476" y="14414"/>
                      <a:pt x="3476" y="15410"/>
                    </a:cubicBezTo>
                    <a:cubicBezTo>
                      <a:pt x="3476" y="16263"/>
                      <a:pt x="2505" y="15996"/>
                      <a:pt x="2505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71"/>
              <p:cNvSpPr/>
              <p:nvPr/>
            </p:nvSpPr>
            <p:spPr>
              <a:xfrm>
                <a:off x="4853900" y="2328900"/>
                <a:ext cx="104425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5743" fill="none" extrusionOk="0">
                    <a:moveTo>
                      <a:pt x="4177" y="502"/>
                    </a:moveTo>
                    <a:cubicBezTo>
                      <a:pt x="4177" y="502"/>
                      <a:pt x="2345" y="1"/>
                      <a:pt x="1263" y="1523"/>
                    </a:cubicBezTo>
                    <a:cubicBezTo>
                      <a:pt x="0" y="3286"/>
                      <a:pt x="1043" y="5743"/>
                      <a:pt x="2831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71"/>
              <p:cNvSpPr/>
              <p:nvPr/>
            </p:nvSpPr>
            <p:spPr>
              <a:xfrm>
                <a:off x="4887150" y="2544325"/>
                <a:ext cx="94675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4703" fill="none" extrusionOk="0">
                    <a:moveTo>
                      <a:pt x="3786" y="4239"/>
                    </a:moveTo>
                    <a:cubicBezTo>
                      <a:pt x="3786" y="4239"/>
                      <a:pt x="1814" y="4702"/>
                      <a:pt x="818" y="3321"/>
                    </a:cubicBezTo>
                    <a:cubicBezTo>
                      <a:pt x="1" y="2192"/>
                      <a:pt x="465" y="1"/>
                      <a:pt x="2451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71"/>
              <p:cNvSpPr/>
              <p:nvPr/>
            </p:nvSpPr>
            <p:spPr>
              <a:xfrm>
                <a:off x="4872425" y="2462400"/>
                <a:ext cx="393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3918" fill="none" extrusionOk="0">
                    <a:moveTo>
                      <a:pt x="935" y="0"/>
                    </a:moveTo>
                    <a:cubicBezTo>
                      <a:pt x="935" y="0"/>
                      <a:pt x="0" y="640"/>
                      <a:pt x="111" y="2159"/>
                    </a:cubicBezTo>
                    <a:cubicBezTo>
                      <a:pt x="223" y="3713"/>
                      <a:pt x="1572" y="3918"/>
                      <a:pt x="1572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71"/>
              <p:cNvSpPr/>
              <p:nvPr/>
            </p:nvSpPr>
            <p:spPr>
              <a:xfrm>
                <a:off x="49951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0" y="1282"/>
                    </a:moveTo>
                    <a:cubicBezTo>
                      <a:pt x="0" y="1282"/>
                      <a:pt x="1903" y="1857"/>
                      <a:pt x="2537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71"/>
              <p:cNvSpPr/>
              <p:nvPr/>
            </p:nvSpPr>
            <p:spPr>
              <a:xfrm>
                <a:off x="5034475" y="2485400"/>
                <a:ext cx="40875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693" fill="none" extrusionOk="0">
                    <a:moveTo>
                      <a:pt x="1" y="1"/>
                    </a:moveTo>
                    <a:cubicBezTo>
                      <a:pt x="1" y="1"/>
                      <a:pt x="1634" y="761"/>
                      <a:pt x="814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71"/>
              <p:cNvSpPr/>
              <p:nvPr/>
            </p:nvSpPr>
            <p:spPr>
              <a:xfrm>
                <a:off x="5113650" y="2248400"/>
                <a:ext cx="156525" cy="47190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8876" fill="none" extrusionOk="0">
                    <a:moveTo>
                      <a:pt x="2601" y="3581"/>
                    </a:moveTo>
                    <a:cubicBezTo>
                      <a:pt x="1375" y="4006"/>
                      <a:pt x="1702" y="6211"/>
                      <a:pt x="3853" y="5934"/>
                    </a:cubicBezTo>
                    <a:cubicBezTo>
                      <a:pt x="6008" y="5660"/>
                      <a:pt x="6260" y="2153"/>
                      <a:pt x="3853" y="1077"/>
                    </a:cubicBezTo>
                    <a:cubicBezTo>
                      <a:pt x="1450" y="1"/>
                      <a:pt x="0" y="1678"/>
                      <a:pt x="0" y="1678"/>
                    </a:cubicBezTo>
                    <a:lnTo>
                      <a:pt x="0" y="17529"/>
                    </a:lnTo>
                    <a:cubicBezTo>
                      <a:pt x="0" y="17529"/>
                      <a:pt x="1767" y="18875"/>
                      <a:pt x="3587" y="17799"/>
                    </a:cubicBezTo>
                    <a:cubicBezTo>
                      <a:pt x="3587" y="17799"/>
                      <a:pt x="4764" y="17097"/>
                      <a:pt x="4616" y="15702"/>
                    </a:cubicBezTo>
                    <a:cubicBezTo>
                      <a:pt x="4465" y="14309"/>
                      <a:pt x="2781" y="14414"/>
                      <a:pt x="2781" y="15410"/>
                    </a:cubicBezTo>
                    <a:cubicBezTo>
                      <a:pt x="2781" y="16263"/>
                      <a:pt x="3756" y="15996"/>
                      <a:pt x="3756" y="1599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71"/>
              <p:cNvSpPr/>
              <p:nvPr/>
            </p:nvSpPr>
            <p:spPr>
              <a:xfrm>
                <a:off x="5252775" y="2328900"/>
                <a:ext cx="104350" cy="143575"/>
              </a:xfrm>
              <a:custGeom>
                <a:avLst/>
                <a:gdLst/>
                <a:ahLst/>
                <a:cxnLst/>
                <a:rect l="l" t="t" r="r" b="b"/>
                <a:pathLst>
                  <a:path w="4174" h="5743" fill="none" extrusionOk="0">
                    <a:moveTo>
                      <a:pt x="1" y="502"/>
                    </a:moveTo>
                    <a:cubicBezTo>
                      <a:pt x="1" y="502"/>
                      <a:pt x="1828" y="1"/>
                      <a:pt x="2915" y="1523"/>
                    </a:cubicBezTo>
                    <a:cubicBezTo>
                      <a:pt x="4174" y="3286"/>
                      <a:pt x="3131" y="5743"/>
                      <a:pt x="1346" y="5729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71"/>
              <p:cNvSpPr/>
              <p:nvPr/>
            </p:nvSpPr>
            <p:spPr>
              <a:xfrm>
                <a:off x="5229200" y="2544325"/>
                <a:ext cx="94750" cy="117575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4703" fill="none" extrusionOk="0">
                    <a:moveTo>
                      <a:pt x="1" y="4239"/>
                    </a:moveTo>
                    <a:cubicBezTo>
                      <a:pt x="1" y="4239"/>
                      <a:pt x="1977" y="4702"/>
                      <a:pt x="2973" y="3321"/>
                    </a:cubicBezTo>
                    <a:cubicBezTo>
                      <a:pt x="3790" y="2192"/>
                      <a:pt x="3322" y="1"/>
                      <a:pt x="1336" y="166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71"/>
              <p:cNvSpPr/>
              <p:nvPr/>
            </p:nvSpPr>
            <p:spPr>
              <a:xfrm>
                <a:off x="5299375" y="2462400"/>
                <a:ext cx="3925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918" fill="none" extrusionOk="0">
                    <a:moveTo>
                      <a:pt x="637" y="0"/>
                    </a:moveTo>
                    <a:cubicBezTo>
                      <a:pt x="637" y="0"/>
                      <a:pt x="1569" y="640"/>
                      <a:pt x="1461" y="2159"/>
                    </a:cubicBezTo>
                    <a:cubicBezTo>
                      <a:pt x="1345" y="3713"/>
                      <a:pt x="0" y="3918"/>
                      <a:pt x="0" y="391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71"/>
              <p:cNvSpPr/>
              <p:nvPr/>
            </p:nvSpPr>
            <p:spPr>
              <a:xfrm>
                <a:off x="5152500" y="2456175"/>
                <a:ext cx="6342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858" fill="none" extrusionOk="0">
                    <a:moveTo>
                      <a:pt x="2536" y="1282"/>
                    </a:moveTo>
                    <a:cubicBezTo>
                      <a:pt x="2536" y="1282"/>
                      <a:pt x="633" y="1857"/>
                      <a:pt x="0" y="1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71"/>
              <p:cNvSpPr/>
              <p:nvPr/>
            </p:nvSpPr>
            <p:spPr>
              <a:xfrm>
                <a:off x="5135775" y="2485400"/>
                <a:ext cx="40850" cy="67325"/>
              </a:xfrm>
              <a:custGeom>
                <a:avLst/>
                <a:gdLst/>
                <a:ahLst/>
                <a:cxnLst/>
                <a:rect l="l" t="t" r="r" b="b"/>
                <a:pathLst>
                  <a:path w="1634" h="2693" fill="none" extrusionOk="0">
                    <a:moveTo>
                      <a:pt x="1634" y="1"/>
                    </a:moveTo>
                    <a:cubicBezTo>
                      <a:pt x="1634" y="1"/>
                      <a:pt x="0" y="761"/>
                      <a:pt x="820" y="2692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71"/>
            <p:cNvGrpSpPr/>
            <p:nvPr/>
          </p:nvGrpSpPr>
          <p:grpSpPr>
            <a:xfrm flipH="1">
              <a:off x="-456998" y="576802"/>
              <a:ext cx="3630404" cy="1179339"/>
              <a:chOff x="5363575" y="1526000"/>
              <a:chExt cx="627750" cy="203925"/>
            </a:xfrm>
          </p:grpSpPr>
          <p:sp>
            <p:nvSpPr>
              <p:cNvPr id="1173" name="Google Shape;1173;p71"/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71"/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71"/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71"/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71"/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71"/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71"/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71"/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71"/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71"/>
            <p:cNvGrpSpPr/>
            <p:nvPr/>
          </p:nvGrpSpPr>
          <p:grpSpPr>
            <a:xfrm rot="10800000">
              <a:off x="-456998" y="3305752"/>
              <a:ext cx="3630404" cy="1179339"/>
              <a:chOff x="5363575" y="1526000"/>
              <a:chExt cx="627750" cy="203925"/>
            </a:xfrm>
          </p:grpSpPr>
          <p:sp>
            <p:nvSpPr>
              <p:cNvPr id="1183" name="Google Shape;1183;p71"/>
              <p:cNvSpPr/>
              <p:nvPr/>
            </p:nvSpPr>
            <p:spPr>
              <a:xfrm>
                <a:off x="5489500" y="1635900"/>
                <a:ext cx="481675" cy="94025"/>
              </a:xfrm>
              <a:custGeom>
                <a:avLst/>
                <a:gdLst/>
                <a:ahLst/>
                <a:cxnLst/>
                <a:rect l="l" t="t" r="r" b="b"/>
                <a:pathLst>
                  <a:path w="19267" h="3761" fill="none" extrusionOk="0">
                    <a:moveTo>
                      <a:pt x="19266" y="1508"/>
                    </a:moveTo>
                    <a:cubicBezTo>
                      <a:pt x="19266" y="1508"/>
                      <a:pt x="12172" y="648"/>
                      <a:pt x="11071" y="1163"/>
                    </a:cubicBezTo>
                    <a:cubicBezTo>
                      <a:pt x="9970" y="1681"/>
                      <a:pt x="7441" y="3760"/>
                      <a:pt x="5315" y="2775"/>
                    </a:cubicBezTo>
                    <a:cubicBezTo>
                      <a:pt x="3188" y="1789"/>
                      <a:pt x="1023" y="1868"/>
                      <a:pt x="533" y="1839"/>
                    </a:cubicBezTo>
                    <a:cubicBezTo>
                      <a:pt x="40" y="1810"/>
                      <a:pt x="0" y="868"/>
                      <a:pt x="1544" y="738"/>
                    </a:cubicBezTo>
                    <a:cubicBezTo>
                      <a:pt x="3087" y="609"/>
                      <a:pt x="5001" y="638"/>
                      <a:pt x="5001" y="638"/>
                    </a:cubicBezTo>
                    <a:cubicBezTo>
                      <a:pt x="5001" y="638"/>
                      <a:pt x="6941" y="1"/>
                      <a:pt x="7642" y="9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71"/>
              <p:cNvSpPr/>
              <p:nvPr/>
            </p:nvSpPr>
            <p:spPr>
              <a:xfrm>
                <a:off x="5542375" y="1606775"/>
                <a:ext cx="92775" cy="389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558" fill="none" extrusionOk="0">
                    <a:moveTo>
                      <a:pt x="3710" y="1558"/>
                    </a:moveTo>
                    <a:cubicBezTo>
                      <a:pt x="3710" y="1558"/>
                      <a:pt x="1012" y="81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71"/>
              <p:cNvSpPr/>
              <p:nvPr/>
            </p:nvSpPr>
            <p:spPr>
              <a:xfrm>
                <a:off x="5495975" y="1604975"/>
                <a:ext cx="53825" cy="48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192" fill="none" extrusionOk="0">
                    <a:moveTo>
                      <a:pt x="2152" y="32"/>
                    </a:moveTo>
                    <a:cubicBezTo>
                      <a:pt x="2152" y="32"/>
                      <a:pt x="1001" y="191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71"/>
              <p:cNvSpPr/>
              <p:nvPr/>
            </p:nvSpPr>
            <p:spPr>
              <a:xfrm>
                <a:off x="5363575" y="1526000"/>
                <a:ext cx="627750" cy="151675"/>
              </a:xfrm>
              <a:custGeom>
                <a:avLst/>
                <a:gdLst/>
                <a:ahLst/>
                <a:cxnLst/>
                <a:rect l="l" t="t" r="r" b="b"/>
                <a:pathLst>
                  <a:path w="25110" h="6067" fill="none" extrusionOk="0">
                    <a:moveTo>
                      <a:pt x="5404" y="3048"/>
                    </a:moveTo>
                    <a:cubicBezTo>
                      <a:pt x="5404" y="3048"/>
                      <a:pt x="4027" y="4069"/>
                      <a:pt x="3239" y="4275"/>
                    </a:cubicBezTo>
                    <a:cubicBezTo>
                      <a:pt x="3239" y="4275"/>
                      <a:pt x="1170" y="6067"/>
                      <a:pt x="1" y="5084"/>
                    </a:cubicBezTo>
                    <a:cubicBezTo>
                      <a:pt x="1" y="5084"/>
                      <a:pt x="4340" y="1464"/>
                      <a:pt x="6869" y="623"/>
                    </a:cubicBezTo>
                    <a:cubicBezTo>
                      <a:pt x="6869" y="623"/>
                      <a:pt x="7516" y="281"/>
                      <a:pt x="8448" y="529"/>
                    </a:cubicBezTo>
                    <a:cubicBezTo>
                      <a:pt x="9381" y="778"/>
                      <a:pt x="15367" y="1645"/>
                      <a:pt x="15367" y="1645"/>
                    </a:cubicBezTo>
                    <a:lnTo>
                      <a:pt x="25109" y="1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71"/>
              <p:cNvSpPr/>
              <p:nvPr/>
            </p:nvSpPr>
            <p:spPr>
              <a:xfrm>
                <a:off x="5509750" y="1620175"/>
                <a:ext cx="55150" cy="38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1526" fill="none" extrusionOk="0">
                    <a:moveTo>
                      <a:pt x="2206" y="0"/>
                    </a:moveTo>
                    <a:lnTo>
                      <a:pt x="0" y="1526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71"/>
              <p:cNvSpPr/>
              <p:nvPr/>
            </p:nvSpPr>
            <p:spPr>
              <a:xfrm>
                <a:off x="5395350" y="1607050"/>
                <a:ext cx="118375" cy="119550"/>
              </a:xfrm>
              <a:custGeom>
                <a:avLst/>
                <a:gdLst/>
                <a:ahLst/>
                <a:cxnLst/>
                <a:rect l="l" t="t" r="r" b="b"/>
                <a:pathLst>
                  <a:path w="4735" h="4782" fill="none" extrusionOk="0">
                    <a:moveTo>
                      <a:pt x="3993" y="2666"/>
                    </a:moveTo>
                    <a:lnTo>
                      <a:pt x="1597" y="4191"/>
                    </a:lnTo>
                    <a:cubicBezTo>
                      <a:pt x="1597" y="4191"/>
                      <a:pt x="759" y="4781"/>
                      <a:pt x="0" y="4331"/>
                    </a:cubicBezTo>
                    <a:cubicBezTo>
                      <a:pt x="0" y="4331"/>
                      <a:pt x="2090" y="2177"/>
                      <a:pt x="2986" y="1428"/>
                    </a:cubicBezTo>
                    <a:cubicBezTo>
                      <a:pt x="3982" y="597"/>
                      <a:pt x="4734" y="0"/>
                      <a:pt x="4734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71"/>
              <p:cNvSpPr/>
              <p:nvPr/>
            </p:nvSpPr>
            <p:spPr>
              <a:xfrm>
                <a:off x="5564875" y="1633300"/>
                <a:ext cx="31875" cy="191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764" fill="none" extrusionOk="0">
                    <a:moveTo>
                      <a:pt x="1274" y="0"/>
                    </a:moveTo>
                    <a:lnTo>
                      <a:pt x="1" y="76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71"/>
              <p:cNvSpPr/>
              <p:nvPr/>
            </p:nvSpPr>
            <p:spPr>
              <a:xfrm>
                <a:off x="5439125" y="1682950"/>
                <a:ext cx="9032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3613" h="1551" fill="none" extrusionOk="0">
                    <a:moveTo>
                      <a:pt x="3613" y="0"/>
                    </a:moveTo>
                    <a:cubicBezTo>
                      <a:pt x="3613" y="0"/>
                      <a:pt x="1185" y="1335"/>
                      <a:pt x="728" y="1433"/>
                    </a:cubicBezTo>
                    <a:cubicBezTo>
                      <a:pt x="159" y="1551"/>
                      <a:pt x="1" y="1170"/>
                      <a:pt x="80" y="1008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71"/>
              <p:cNvSpPr/>
              <p:nvPr/>
            </p:nvSpPr>
            <p:spPr>
              <a:xfrm>
                <a:off x="5483550" y="1688975"/>
                <a:ext cx="898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310" fill="none" extrusionOk="0">
                    <a:moveTo>
                      <a:pt x="3592" y="1"/>
                    </a:moveTo>
                    <a:cubicBezTo>
                      <a:pt x="3592" y="1"/>
                      <a:pt x="1559" y="1076"/>
                      <a:pt x="804" y="1195"/>
                    </a:cubicBezTo>
                    <a:cubicBezTo>
                      <a:pt x="77" y="1310"/>
                      <a:pt x="1" y="727"/>
                      <a:pt x="1" y="727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2" name="Google Shape;1192;p71"/>
          <p:cNvGrpSpPr/>
          <p:nvPr/>
        </p:nvGrpSpPr>
        <p:grpSpPr>
          <a:xfrm>
            <a:off x="841033" y="1996049"/>
            <a:ext cx="2379887" cy="1258930"/>
            <a:chOff x="5378158" y="3158452"/>
            <a:chExt cx="2379887" cy="1258930"/>
          </a:xfrm>
        </p:grpSpPr>
        <p:sp>
          <p:nvSpPr>
            <p:cNvPr id="1193" name="Google Shape;1193;p71"/>
            <p:cNvSpPr/>
            <p:nvPr/>
          </p:nvSpPr>
          <p:spPr>
            <a:xfrm>
              <a:off x="7501551" y="3158452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/>
            <p:cNvSpPr/>
            <p:nvPr/>
          </p:nvSpPr>
          <p:spPr>
            <a:xfrm>
              <a:off x="5378158" y="4300675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861A204-75B0-9F8E-E553-5A594E747068}"/>
              </a:ext>
            </a:extLst>
          </p:cNvPr>
          <p:cNvSpPr/>
          <p:nvPr/>
        </p:nvSpPr>
        <p:spPr>
          <a:xfrm>
            <a:off x="4084320" y="3719829"/>
            <a:ext cx="4346705" cy="364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you need this website?</a:t>
            </a:r>
            <a:endParaRPr dirty="0"/>
          </a:p>
        </p:txBody>
      </p:sp>
      <p:grpSp>
        <p:nvGrpSpPr>
          <p:cNvPr id="459" name="Google Shape;459;p43"/>
          <p:cNvGrpSpPr/>
          <p:nvPr/>
        </p:nvGrpSpPr>
        <p:grpSpPr>
          <a:xfrm>
            <a:off x="5310058" y="1363026"/>
            <a:ext cx="4087143" cy="4190923"/>
            <a:chOff x="5310058" y="1363026"/>
            <a:chExt cx="4087143" cy="4190923"/>
          </a:xfrm>
        </p:grpSpPr>
        <p:grpSp>
          <p:nvGrpSpPr>
            <p:cNvPr id="460" name="Google Shape;460;p43"/>
            <p:cNvGrpSpPr/>
            <p:nvPr/>
          </p:nvGrpSpPr>
          <p:grpSpPr>
            <a:xfrm>
              <a:off x="5310058" y="1363026"/>
              <a:ext cx="2830397" cy="2984453"/>
              <a:chOff x="5191983" y="1515426"/>
              <a:chExt cx="2830397" cy="2984453"/>
            </a:xfrm>
          </p:grpSpPr>
          <p:sp>
            <p:nvSpPr>
              <p:cNvPr id="461" name="Google Shape;461;p43"/>
              <p:cNvSpPr/>
              <p:nvPr/>
            </p:nvSpPr>
            <p:spPr>
              <a:xfrm>
                <a:off x="5426801" y="1818677"/>
                <a:ext cx="256494" cy="25580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1131" extrusionOk="0">
                    <a:moveTo>
                      <a:pt x="566" y="1"/>
                    </a:moveTo>
                    <a:cubicBezTo>
                      <a:pt x="490" y="275"/>
                      <a:pt x="277" y="490"/>
                      <a:pt x="0" y="566"/>
                    </a:cubicBezTo>
                    <a:cubicBezTo>
                      <a:pt x="277" y="642"/>
                      <a:pt x="490" y="857"/>
                      <a:pt x="566" y="1130"/>
                    </a:cubicBezTo>
                    <a:cubicBezTo>
                      <a:pt x="641" y="857"/>
                      <a:pt x="857" y="642"/>
                      <a:pt x="1134" y="566"/>
                    </a:cubicBezTo>
                    <a:cubicBezTo>
                      <a:pt x="857" y="490"/>
                      <a:pt x="641" y="275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5191983" y="2433337"/>
                <a:ext cx="116711" cy="11670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16" extrusionOk="0">
                    <a:moveTo>
                      <a:pt x="260" y="1"/>
                    </a:moveTo>
                    <a:cubicBezTo>
                      <a:pt x="223" y="127"/>
                      <a:pt x="127" y="223"/>
                      <a:pt x="0" y="260"/>
                    </a:cubicBezTo>
                    <a:cubicBezTo>
                      <a:pt x="127" y="292"/>
                      <a:pt x="223" y="389"/>
                      <a:pt x="260" y="515"/>
                    </a:cubicBezTo>
                    <a:cubicBezTo>
                      <a:pt x="291" y="389"/>
                      <a:pt x="389" y="292"/>
                      <a:pt x="515" y="260"/>
                    </a:cubicBezTo>
                    <a:cubicBezTo>
                      <a:pt x="389" y="223"/>
                      <a:pt x="291" y="127"/>
                      <a:pt x="2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3" name="Google Shape;463;p43"/>
              <p:cNvGrpSpPr/>
              <p:nvPr/>
            </p:nvGrpSpPr>
            <p:grpSpPr>
              <a:xfrm flipH="1">
                <a:off x="5567429" y="1515426"/>
                <a:ext cx="2454951" cy="2984453"/>
                <a:chOff x="5440425" y="1595400"/>
                <a:chExt cx="2260961" cy="2748622"/>
              </a:xfrm>
            </p:grpSpPr>
            <p:sp>
              <p:nvSpPr>
                <p:cNvPr id="464" name="Google Shape;464;p43"/>
                <p:cNvSpPr/>
                <p:nvPr/>
              </p:nvSpPr>
              <p:spPr>
                <a:xfrm>
                  <a:off x="5440425" y="1595400"/>
                  <a:ext cx="2260961" cy="2748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46" h="22303" fill="none" extrusionOk="0">
                      <a:moveTo>
                        <a:pt x="2591" y="22267"/>
                      </a:moveTo>
                      <a:cubicBezTo>
                        <a:pt x="2639" y="22065"/>
                        <a:pt x="2685" y="21868"/>
                        <a:pt x="2735" y="21670"/>
                      </a:cubicBezTo>
                      <a:cubicBezTo>
                        <a:pt x="3066" y="20307"/>
                        <a:pt x="3437" y="18953"/>
                        <a:pt x="3714" y="17579"/>
                      </a:cubicBezTo>
                      <a:cubicBezTo>
                        <a:pt x="3916" y="16586"/>
                        <a:pt x="3610" y="15672"/>
                        <a:pt x="2998" y="14863"/>
                      </a:cubicBezTo>
                      <a:cubicBezTo>
                        <a:pt x="1879" y="13384"/>
                        <a:pt x="825" y="11988"/>
                        <a:pt x="401" y="10139"/>
                      </a:cubicBezTo>
                      <a:cubicBezTo>
                        <a:pt x="1" y="8405"/>
                        <a:pt x="160" y="6535"/>
                        <a:pt x="901" y="4912"/>
                      </a:cubicBezTo>
                      <a:cubicBezTo>
                        <a:pt x="2160" y="2149"/>
                        <a:pt x="4905" y="429"/>
                        <a:pt x="7880" y="137"/>
                      </a:cubicBezTo>
                      <a:cubicBezTo>
                        <a:pt x="9287" y="1"/>
                        <a:pt x="10654" y="62"/>
                        <a:pt x="12007" y="512"/>
                      </a:cubicBezTo>
                      <a:cubicBezTo>
                        <a:pt x="13734" y="1087"/>
                        <a:pt x="15267" y="2595"/>
                        <a:pt x="16001" y="4246"/>
                      </a:cubicBezTo>
                      <a:cubicBezTo>
                        <a:pt x="16335" y="5002"/>
                        <a:pt x="16522" y="5814"/>
                        <a:pt x="16562" y="6639"/>
                      </a:cubicBezTo>
                      <a:cubicBezTo>
                        <a:pt x="16579" y="7028"/>
                        <a:pt x="16605" y="7488"/>
                        <a:pt x="16497" y="7869"/>
                      </a:cubicBezTo>
                      <a:cubicBezTo>
                        <a:pt x="16385" y="8265"/>
                        <a:pt x="16260" y="8567"/>
                        <a:pt x="16439" y="8981"/>
                      </a:cubicBezTo>
                      <a:cubicBezTo>
                        <a:pt x="16468" y="9049"/>
                        <a:pt x="16500" y="9114"/>
                        <a:pt x="16540" y="9175"/>
                      </a:cubicBezTo>
                      <a:cubicBezTo>
                        <a:pt x="16896" y="9765"/>
                        <a:pt x="17281" y="10337"/>
                        <a:pt x="17651" y="10917"/>
                      </a:cubicBezTo>
                      <a:cubicBezTo>
                        <a:pt x="17809" y="11161"/>
                        <a:pt x="17979" y="11398"/>
                        <a:pt x="18116" y="11654"/>
                      </a:cubicBezTo>
                      <a:cubicBezTo>
                        <a:pt x="18346" y="12093"/>
                        <a:pt x="18267" y="12301"/>
                        <a:pt x="17817" y="12542"/>
                      </a:cubicBezTo>
                      <a:cubicBezTo>
                        <a:pt x="17512" y="12705"/>
                        <a:pt x="17072" y="12805"/>
                        <a:pt x="16943" y="13060"/>
                      </a:cubicBezTo>
                      <a:cubicBezTo>
                        <a:pt x="16867" y="13218"/>
                        <a:pt x="16986" y="13434"/>
                        <a:pt x="17047" y="13579"/>
                      </a:cubicBezTo>
                      <a:cubicBezTo>
                        <a:pt x="17130" y="13784"/>
                        <a:pt x="17216" y="14000"/>
                        <a:pt x="17198" y="14226"/>
                      </a:cubicBezTo>
                      <a:cubicBezTo>
                        <a:pt x="17191" y="14331"/>
                        <a:pt x="17152" y="14435"/>
                        <a:pt x="17072" y="14500"/>
                      </a:cubicBezTo>
                      <a:cubicBezTo>
                        <a:pt x="17044" y="14521"/>
                        <a:pt x="17011" y="14540"/>
                        <a:pt x="16986" y="14565"/>
                      </a:cubicBezTo>
                      <a:cubicBezTo>
                        <a:pt x="16961" y="14590"/>
                        <a:pt x="16939" y="14622"/>
                        <a:pt x="16939" y="14658"/>
                      </a:cubicBezTo>
                      <a:cubicBezTo>
                        <a:pt x="16946" y="14812"/>
                        <a:pt x="17115" y="14837"/>
                        <a:pt x="17072" y="15021"/>
                      </a:cubicBezTo>
                      <a:cubicBezTo>
                        <a:pt x="17037" y="15187"/>
                        <a:pt x="16907" y="15324"/>
                        <a:pt x="16785" y="15431"/>
                      </a:cubicBezTo>
                      <a:cubicBezTo>
                        <a:pt x="16349" y="15813"/>
                        <a:pt x="16648" y="16619"/>
                        <a:pt x="16608" y="17094"/>
                      </a:cubicBezTo>
                      <a:cubicBezTo>
                        <a:pt x="16576" y="17424"/>
                        <a:pt x="16443" y="17763"/>
                        <a:pt x="16180" y="17967"/>
                      </a:cubicBezTo>
                      <a:cubicBezTo>
                        <a:pt x="15637" y="18389"/>
                        <a:pt x="14774" y="18169"/>
                        <a:pt x="14158" y="18072"/>
                      </a:cubicBezTo>
                      <a:cubicBezTo>
                        <a:pt x="13183" y="17921"/>
                        <a:pt x="11916" y="18011"/>
                        <a:pt x="11805" y="19249"/>
                      </a:cubicBezTo>
                      <a:cubicBezTo>
                        <a:pt x="11712" y="20277"/>
                        <a:pt x="11834" y="21325"/>
                        <a:pt x="12162" y="22303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43"/>
                <p:cNvSpPr/>
                <p:nvPr/>
              </p:nvSpPr>
              <p:spPr>
                <a:xfrm>
                  <a:off x="6561411" y="1774590"/>
                  <a:ext cx="123" cy="310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6" fill="none" extrusionOk="0">
                      <a:moveTo>
                        <a:pt x="0" y="0"/>
                      </a:moveTo>
                      <a:lnTo>
                        <a:pt x="0" y="2515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43"/>
                <p:cNvSpPr/>
                <p:nvPr/>
              </p:nvSpPr>
              <p:spPr>
                <a:xfrm>
                  <a:off x="5768612" y="2567263"/>
                  <a:ext cx="313153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" fill="none" extrusionOk="0">
                      <a:moveTo>
                        <a:pt x="254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43"/>
                <p:cNvSpPr/>
                <p:nvPr/>
              </p:nvSpPr>
              <p:spPr>
                <a:xfrm>
                  <a:off x="6247520" y="2255591"/>
                  <a:ext cx="314016" cy="311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8" h="2530" fill="none" extrusionOk="0">
                      <a:moveTo>
                        <a:pt x="2547" y="1"/>
                      </a:moveTo>
                      <a:lnTo>
                        <a:pt x="2547" y="2530"/>
                      </a:lnTo>
                      <a:lnTo>
                        <a:pt x="0" y="253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43"/>
                <p:cNvSpPr/>
                <p:nvPr/>
              </p:nvSpPr>
              <p:spPr>
                <a:xfrm>
                  <a:off x="6561411" y="2035733"/>
                  <a:ext cx="240441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" h="2192" fill="none" extrusionOk="0">
                      <a:moveTo>
                        <a:pt x="4" y="407"/>
                      </a:moveTo>
                      <a:cubicBezTo>
                        <a:pt x="205" y="159"/>
                        <a:pt x="511" y="1"/>
                        <a:pt x="853" y="1"/>
                      </a:cubicBezTo>
                      <a:cubicBezTo>
                        <a:pt x="1461" y="1"/>
                        <a:pt x="1950" y="493"/>
                        <a:pt x="1950" y="1097"/>
                      </a:cubicBezTo>
                      <a:cubicBezTo>
                        <a:pt x="1950" y="1702"/>
                        <a:pt x="1461" y="2191"/>
                        <a:pt x="853" y="2191"/>
                      </a:cubicBezTo>
                      <a:cubicBezTo>
                        <a:pt x="507" y="2191"/>
                        <a:pt x="202" y="2033"/>
                        <a:pt x="0" y="178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43"/>
                <p:cNvSpPr/>
                <p:nvPr/>
              </p:nvSpPr>
              <p:spPr>
                <a:xfrm>
                  <a:off x="6030249" y="2325222"/>
                  <a:ext cx="269649" cy="242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965" fill="none" extrusionOk="0">
                      <a:moveTo>
                        <a:pt x="417" y="1965"/>
                      </a:moveTo>
                      <a:cubicBezTo>
                        <a:pt x="141" y="1742"/>
                        <a:pt x="0" y="1436"/>
                        <a:pt x="0" y="1098"/>
                      </a:cubicBezTo>
                      <a:cubicBezTo>
                        <a:pt x="0" y="493"/>
                        <a:pt x="490" y="0"/>
                        <a:pt x="1094" y="0"/>
                      </a:cubicBezTo>
                      <a:cubicBezTo>
                        <a:pt x="1699" y="0"/>
                        <a:pt x="2187" y="493"/>
                        <a:pt x="2187" y="1098"/>
                      </a:cubicBezTo>
                      <a:cubicBezTo>
                        <a:pt x="2187" y="1451"/>
                        <a:pt x="2022" y="1764"/>
                        <a:pt x="1763" y="1965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43"/>
                <p:cNvSpPr/>
                <p:nvPr/>
              </p:nvSpPr>
              <p:spPr>
                <a:xfrm>
                  <a:off x="7044139" y="2566400"/>
                  <a:ext cx="310195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1" fill="none" extrusionOk="0">
                      <a:moveTo>
                        <a:pt x="2516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43"/>
                <p:cNvSpPr/>
                <p:nvPr/>
              </p:nvSpPr>
              <p:spPr>
                <a:xfrm>
                  <a:off x="6561411" y="2566400"/>
                  <a:ext cx="312167" cy="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1" fill="none" extrusionOk="0">
                      <a:moveTo>
                        <a:pt x="2533" y="1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43"/>
                <p:cNvSpPr/>
                <p:nvPr/>
              </p:nvSpPr>
              <p:spPr>
                <a:xfrm>
                  <a:off x="6822925" y="2566400"/>
                  <a:ext cx="270265" cy="240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3" h="1951" fill="none" extrusionOk="0">
                      <a:moveTo>
                        <a:pt x="1786" y="4"/>
                      </a:moveTo>
                      <a:cubicBezTo>
                        <a:pt x="2033" y="206"/>
                        <a:pt x="2192" y="512"/>
                        <a:pt x="2192" y="857"/>
                      </a:cubicBezTo>
                      <a:cubicBezTo>
                        <a:pt x="2192" y="1462"/>
                        <a:pt x="1699" y="1950"/>
                        <a:pt x="1095" y="1950"/>
                      </a:cubicBezTo>
                      <a:cubicBezTo>
                        <a:pt x="490" y="1950"/>
                        <a:pt x="1" y="1462"/>
                        <a:pt x="1" y="857"/>
                      </a:cubicBezTo>
                      <a:cubicBezTo>
                        <a:pt x="1" y="512"/>
                        <a:pt x="159" y="202"/>
                        <a:pt x="411" y="1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43"/>
                <p:cNvSpPr/>
                <p:nvPr/>
              </p:nvSpPr>
              <p:spPr>
                <a:xfrm>
                  <a:off x="6561411" y="3049744"/>
                  <a:ext cx="123" cy="3099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15" fill="none" extrusionOk="0">
                      <a:moveTo>
                        <a:pt x="0" y="2515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43"/>
                <p:cNvSpPr/>
                <p:nvPr/>
              </p:nvSpPr>
              <p:spPr>
                <a:xfrm>
                  <a:off x="6561411" y="2566400"/>
                  <a:ext cx="123" cy="312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534" fill="none" extrusionOk="0">
                      <a:moveTo>
                        <a:pt x="0" y="2533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43"/>
                <p:cNvSpPr/>
                <p:nvPr/>
              </p:nvSpPr>
              <p:spPr>
                <a:xfrm>
                  <a:off x="6320971" y="2828037"/>
                  <a:ext cx="240564" cy="27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2" h="2192" fill="none" extrusionOk="0">
                      <a:moveTo>
                        <a:pt x="1948" y="1785"/>
                      </a:moveTo>
                      <a:cubicBezTo>
                        <a:pt x="1746" y="2034"/>
                        <a:pt x="1440" y="2192"/>
                        <a:pt x="1098" y="2192"/>
                      </a:cubicBezTo>
                      <a:cubicBezTo>
                        <a:pt x="494" y="2192"/>
                        <a:pt x="1" y="1702"/>
                        <a:pt x="1" y="1098"/>
                      </a:cubicBezTo>
                      <a:cubicBezTo>
                        <a:pt x="1" y="490"/>
                        <a:pt x="494" y="0"/>
                        <a:pt x="1098" y="0"/>
                      </a:cubicBezTo>
                      <a:cubicBezTo>
                        <a:pt x="1444" y="0"/>
                        <a:pt x="1749" y="159"/>
                        <a:pt x="1951" y="410"/>
                      </a:cubicBezTo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" name="Google Shape;476;p43"/>
            <p:cNvGrpSpPr/>
            <p:nvPr/>
          </p:nvGrpSpPr>
          <p:grpSpPr>
            <a:xfrm rot="-2237517" flipH="1">
              <a:off x="7703564" y="3963771"/>
              <a:ext cx="1454404" cy="1280473"/>
              <a:chOff x="5917100" y="2092158"/>
              <a:chExt cx="1102175" cy="970367"/>
            </a:xfrm>
          </p:grpSpPr>
          <p:sp>
            <p:nvSpPr>
              <p:cNvPr id="477" name="Google Shape;477;p43"/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43"/>
          <p:cNvSpPr/>
          <p:nvPr/>
        </p:nvSpPr>
        <p:spPr>
          <a:xfrm rot="-7158170">
            <a:off x="-2704277" y="-1515321"/>
            <a:ext cx="3922594" cy="336869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body" idx="1"/>
          </p:nvPr>
        </p:nvSpPr>
        <p:spPr>
          <a:xfrm>
            <a:off x="894084" y="1266641"/>
            <a:ext cx="4397329" cy="3311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1. </a:t>
            </a:r>
            <a:r>
              <a:rPr lang="en-IN" b="1" dirty="0"/>
              <a:t>SOS Emergency Contact Button</a:t>
            </a:r>
            <a:r>
              <a:rPr lang="en-US" b="1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/>
              <a:t>    SOS button to immediate contact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b="1" dirty="0"/>
              <a:t>2. Self-Assessment Tool: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      </a:t>
            </a:r>
            <a:r>
              <a:rPr lang="en-US" dirty="0"/>
              <a:t>Assessment is given to test user mentality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b="1" dirty="0"/>
              <a:t>3. </a:t>
            </a:r>
            <a:r>
              <a:rPr lang="en-IN" b="1" dirty="0"/>
              <a:t>Personalized Resource Hub: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b="1" dirty="0"/>
              <a:t>      </a:t>
            </a:r>
            <a:r>
              <a:rPr lang="en-IN" dirty="0"/>
              <a:t>Will recommend resources to improve your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b="1" dirty="0"/>
              <a:t>       </a:t>
            </a:r>
            <a:r>
              <a:rPr lang="en-IN" dirty="0"/>
              <a:t>mental well-being</a:t>
            </a:r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b="1" dirty="0"/>
              <a:t>4. Schedule Appointments with Professionals: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b="1" dirty="0"/>
              <a:t>      </a:t>
            </a:r>
            <a:r>
              <a:rPr lang="en-IN" dirty="0"/>
              <a:t>User can schedule appointment on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b="1" dirty="0"/>
              <a:t>       </a:t>
            </a:r>
            <a:r>
              <a:rPr lang="en-IN" dirty="0"/>
              <a:t>specific date and 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b="1" dirty="0"/>
              <a:t>5. Connect with Professionals Directly: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b="1" dirty="0"/>
              <a:t>      </a:t>
            </a:r>
            <a:r>
              <a:rPr lang="en-IN" dirty="0"/>
              <a:t>Provide options to schedule different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dirty="0"/>
              <a:t>      services like counselling and </a:t>
            </a:r>
            <a:r>
              <a:rPr lang="en-IN" dirty="0" err="1"/>
              <a:t>psychiatic</a:t>
            </a:r>
            <a:endParaRPr lang="en-IN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657" b="589"/>
          <a:stretch/>
        </p:blipFill>
        <p:spPr>
          <a:xfrm>
            <a:off x="-25" y="-13725"/>
            <a:ext cx="9144000" cy="5157300"/>
          </a:xfrm>
          <a:prstGeom prst="rect">
            <a:avLst/>
          </a:prstGeom>
        </p:spPr>
      </p:pic>
      <p:grpSp>
        <p:nvGrpSpPr>
          <p:cNvPr id="700" name="Google Shape;700;p53"/>
          <p:cNvGrpSpPr/>
          <p:nvPr/>
        </p:nvGrpSpPr>
        <p:grpSpPr>
          <a:xfrm rot="-5803427">
            <a:off x="5355871" y="4068176"/>
            <a:ext cx="1454404" cy="1280474"/>
            <a:chOff x="5917100" y="2092158"/>
            <a:chExt cx="1102175" cy="970367"/>
          </a:xfrm>
        </p:grpSpPr>
        <p:sp>
          <p:nvSpPr>
            <p:cNvPr id="701" name="Google Shape;701;p53"/>
            <p:cNvSpPr/>
            <p:nvPr/>
          </p:nvSpPr>
          <p:spPr>
            <a:xfrm>
              <a:off x="6030002" y="2238502"/>
              <a:ext cx="719415" cy="824023"/>
            </a:xfrm>
            <a:custGeom>
              <a:avLst/>
              <a:gdLst/>
              <a:ahLst/>
              <a:cxnLst/>
              <a:rect l="l" t="t" r="r" b="b"/>
              <a:pathLst>
                <a:path w="8067" h="9240" fill="none" extrusionOk="0">
                  <a:moveTo>
                    <a:pt x="378" y="9239"/>
                  </a:moveTo>
                  <a:cubicBezTo>
                    <a:pt x="378" y="9239"/>
                    <a:pt x="0" y="3350"/>
                    <a:pt x="8067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6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6580242" y="2133270"/>
              <a:ext cx="439033" cy="188794"/>
            </a:xfrm>
            <a:custGeom>
              <a:avLst/>
              <a:gdLst/>
              <a:ahLst/>
              <a:cxnLst/>
              <a:rect l="l" t="t" r="r" b="b"/>
              <a:pathLst>
                <a:path w="4923" h="2117" extrusionOk="0">
                  <a:moveTo>
                    <a:pt x="4553" y="1"/>
                  </a:moveTo>
                  <a:cubicBezTo>
                    <a:pt x="3675" y="1"/>
                    <a:pt x="1426" y="199"/>
                    <a:pt x="0" y="2094"/>
                  </a:cubicBezTo>
                  <a:cubicBezTo>
                    <a:pt x="0" y="2094"/>
                    <a:pt x="172" y="2117"/>
                    <a:pt x="461" y="2117"/>
                  </a:cubicBezTo>
                  <a:cubicBezTo>
                    <a:pt x="1370" y="2117"/>
                    <a:pt x="3437" y="1891"/>
                    <a:pt x="4922" y="15"/>
                  </a:cubicBezTo>
                  <a:cubicBezTo>
                    <a:pt x="4922" y="15"/>
                    <a:pt x="4786" y="1"/>
                    <a:pt x="45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6280241" y="2430685"/>
              <a:ext cx="464985" cy="138497"/>
            </a:xfrm>
            <a:custGeom>
              <a:avLst/>
              <a:gdLst/>
              <a:ahLst/>
              <a:cxnLst/>
              <a:rect l="l" t="t" r="r" b="b"/>
              <a:pathLst>
                <a:path w="5214" h="1553" extrusionOk="0">
                  <a:moveTo>
                    <a:pt x="3675" y="0"/>
                  </a:moveTo>
                  <a:cubicBezTo>
                    <a:pt x="2615" y="0"/>
                    <a:pt x="1190" y="253"/>
                    <a:pt x="0" y="1353"/>
                  </a:cubicBezTo>
                  <a:cubicBezTo>
                    <a:pt x="0" y="1353"/>
                    <a:pt x="622" y="1552"/>
                    <a:pt x="1526" y="1552"/>
                  </a:cubicBezTo>
                  <a:cubicBezTo>
                    <a:pt x="2557" y="1552"/>
                    <a:pt x="3953" y="1293"/>
                    <a:pt x="5214" y="183"/>
                  </a:cubicBezTo>
                  <a:cubicBezTo>
                    <a:pt x="5214" y="183"/>
                    <a:pt x="4577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6207113" y="2092158"/>
              <a:ext cx="260316" cy="461417"/>
            </a:xfrm>
            <a:custGeom>
              <a:avLst/>
              <a:gdLst/>
              <a:ahLst/>
              <a:cxnLst/>
              <a:rect l="l" t="t" r="r" b="b"/>
              <a:pathLst>
                <a:path w="2919" h="5174" extrusionOk="0">
                  <a:moveTo>
                    <a:pt x="2145" y="1"/>
                  </a:moveTo>
                  <a:lnTo>
                    <a:pt x="2145" y="1"/>
                  </a:lnTo>
                  <a:cubicBezTo>
                    <a:pt x="2145" y="1"/>
                    <a:pt x="0" y="2286"/>
                    <a:pt x="810" y="5174"/>
                  </a:cubicBezTo>
                  <a:cubicBezTo>
                    <a:pt x="810" y="5174"/>
                    <a:pt x="2919" y="3055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6084223" y="2626078"/>
              <a:ext cx="387041" cy="277885"/>
            </a:xfrm>
            <a:custGeom>
              <a:avLst/>
              <a:gdLst/>
              <a:ahLst/>
              <a:cxnLst/>
              <a:rect l="l" t="t" r="r" b="b"/>
              <a:pathLst>
                <a:path w="4340" h="3116" extrusionOk="0">
                  <a:moveTo>
                    <a:pt x="4340" y="0"/>
                  </a:moveTo>
                  <a:lnTo>
                    <a:pt x="4340" y="0"/>
                  </a:lnTo>
                  <a:cubicBezTo>
                    <a:pt x="4339" y="0"/>
                    <a:pt x="1231" y="382"/>
                    <a:pt x="1" y="3115"/>
                  </a:cubicBezTo>
                  <a:cubicBezTo>
                    <a:pt x="1" y="3115"/>
                    <a:pt x="2980" y="2842"/>
                    <a:pt x="43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5917100" y="2435144"/>
              <a:ext cx="266381" cy="471405"/>
            </a:xfrm>
            <a:custGeom>
              <a:avLst/>
              <a:gdLst/>
              <a:ahLst/>
              <a:cxnLst/>
              <a:rect l="l" t="t" r="r" b="b"/>
              <a:pathLst>
                <a:path w="2987" h="5286" extrusionOk="0">
                  <a:moveTo>
                    <a:pt x="1080" y="1"/>
                  </a:moveTo>
                  <a:lnTo>
                    <a:pt x="1080" y="1"/>
                  </a:lnTo>
                  <a:cubicBezTo>
                    <a:pt x="1080" y="1"/>
                    <a:pt x="0" y="2947"/>
                    <a:pt x="1875" y="5286"/>
                  </a:cubicBezTo>
                  <a:cubicBezTo>
                    <a:pt x="1875" y="5286"/>
                    <a:pt x="2986" y="2511"/>
                    <a:pt x="1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53"/>
          <p:cNvSpPr/>
          <p:nvPr/>
        </p:nvSpPr>
        <p:spPr>
          <a:xfrm>
            <a:off x="567113" y="-2612871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8" name="Google Shape;708;p53"/>
          <p:cNvGrpSpPr/>
          <p:nvPr/>
        </p:nvGrpSpPr>
        <p:grpSpPr>
          <a:xfrm>
            <a:off x="-25" y="2454300"/>
            <a:ext cx="3711890" cy="2698846"/>
            <a:chOff x="-25" y="2454300"/>
            <a:chExt cx="3711890" cy="2698846"/>
          </a:xfrm>
        </p:grpSpPr>
        <p:sp>
          <p:nvSpPr>
            <p:cNvPr id="709" name="Google Shape;709;p53"/>
            <p:cNvSpPr/>
            <p:nvPr/>
          </p:nvSpPr>
          <p:spPr>
            <a:xfrm rot="10800000" flipH="1">
              <a:off x="-25" y="2654631"/>
              <a:ext cx="3711890" cy="2498515"/>
            </a:xfrm>
            <a:custGeom>
              <a:avLst/>
              <a:gdLst/>
              <a:ahLst/>
              <a:cxnLst/>
              <a:rect l="l" t="t" r="r" b="b"/>
              <a:pathLst>
                <a:path w="22965" h="15458" extrusionOk="0">
                  <a:moveTo>
                    <a:pt x="0" y="0"/>
                  </a:moveTo>
                  <a:lnTo>
                    <a:pt x="0" y="14891"/>
                  </a:lnTo>
                  <a:cubicBezTo>
                    <a:pt x="730" y="15289"/>
                    <a:pt x="1526" y="15457"/>
                    <a:pt x="2335" y="15457"/>
                  </a:cubicBezTo>
                  <a:cubicBezTo>
                    <a:pt x="3856" y="15457"/>
                    <a:pt x="5422" y="14863"/>
                    <a:pt x="6674" y="14088"/>
                  </a:cubicBezTo>
                  <a:cubicBezTo>
                    <a:pt x="7692" y="13462"/>
                    <a:pt x="8592" y="12656"/>
                    <a:pt x="9243" y="11645"/>
                  </a:cubicBezTo>
                  <a:cubicBezTo>
                    <a:pt x="9887" y="10639"/>
                    <a:pt x="10300" y="9516"/>
                    <a:pt x="10689" y="8389"/>
                  </a:cubicBezTo>
                  <a:cubicBezTo>
                    <a:pt x="11494" y="6066"/>
                    <a:pt x="12351" y="3497"/>
                    <a:pt x="14599" y="2166"/>
                  </a:cubicBezTo>
                  <a:cubicBezTo>
                    <a:pt x="15750" y="1486"/>
                    <a:pt x="17078" y="1374"/>
                    <a:pt x="18380" y="1302"/>
                  </a:cubicBezTo>
                  <a:cubicBezTo>
                    <a:pt x="19626" y="1230"/>
                    <a:pt x="20949" y="1194"/>
                    <a:pt x="22083" y="611"/>
                  </a:cubicBezTo>
                  <a:cubicBezTo>
                    <a:pt x="22407" y="446"/>
                    <a:pt x="22701" y="241"/>
                    <a:pt x="2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267450" y="2454300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53"/>
          <p:cNvSpPr/>
          <p:nvPr/>
        </p:nvSpPr>
        <p:spPr>
          <a:xfrm rot="5400000">
            <a:off x="6833507" y="1404250"/>
            <a:ext cx="3782796" cy="838197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3"/>
          <p:cNvSpPr txBox="1">
            <a:spLocks noGrp="1"/>
          </p:cNvSpPr>
          <p:nvPr>
            <p:ph type="title"/>
          </p:nvPr>
        </p:nvSpPr>
        <p:spPr>
          <a:xfrm>
            <a:off x="720000" y="3445500"/>
            <a:ext cx="36168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B6142B4F-8B52-11A5-4963-B7C36EED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F20C7FB6-7572-65C2-9B54-D7EBF93826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1325" y="2423475"/>
            <a:ext cx="4609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Roles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000C0CBC-832C-2AC7-197E-351283BD9B5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8" name="Google Shape;408;p41">
            <a:extLst>
              <a:ext uri="{FF2B5EF4-FFF2-40B4-BE49-F238E27FC236}">
                <a16:creationId xmlns:a16="http://schemas.microsoft.com/office/drawing/2014/main" id="{757C416C-EF15-0EDA-F58C-D3C4D72BB2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Different Roles and </a:t>
            </a:r>
            <a:r>
              <a:rPr lang="en-IN" dirty="0" err="1"/>
              <a:t>Resonsibilities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42635C65-BE14-DF66-B59A-A3D60D44C490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ECE4AC06-D9E1-6EC2-8F1A-8CD03C6386E0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B4CFC205-B02F-6FAD-C4BF-46A9DD8CFE61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2CF8571F-7E30-AD56-07C4-38D1926A66F5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CBA6AF8F-78BC-1D78-489E-85F67B72B32A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044D891A-60F4-EB9D-A5CB-AEA0DB237B4F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BB7E760B-359A-6E88-F0C3-CFB2D7B9DB2F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E4C770AD-2C44-280E-4811-B70CF3FB3230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D104CBD5-8D4C-1697-8453-7D9FEF84E57F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E40461F1-2D25-9876-A899-01AD1555D565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C9E07902-4129-D4D1-5FA9-AF30A1DFACC4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BA3E8CFF-C2A5-6C37-576C-1C550C023960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1785E5AF-7472-06B0-7478-E6DABCC6AEEA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BC88A1FD-C192-239A-F414-05D219CE8D94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20465EC9-C957-4D5E-4605-427E88FE3A4D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151ACD72-12A1-6E2C-BE61-011A623FACB8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42E533D4-FF1E-E408-B570-A2F418786F75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1618D0DB-F482-5583-5E1F-75F268C3E271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E2A9971C-E42C-A46F-0CC7-9D8C82CF0A45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CBE56465-0ABF-11C3-5ED1-AF51931945A2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0AF335D5-CFA0-0387-502E-5B11314A0577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F5ED5DF6-168E-CA52-A4F7-054F5EDB448A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9A8DDC38-B86D-19DA-3896-CE0994E401C9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0DC54B0B-97F5-84C0-C4C9-5B02C1066204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BB28DDE3-342A-B791-4375-9BE60531E19D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5B0176E6-463D-9468-FFE6-21B45589E6B4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01532D69-A308-6FFC-CC78-61BFDBFA225A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11C1CEBC-2598-DBCC-911C-C7B6F25A4FF2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9ED412BD-1009-D052-839C-6B02EB734917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5B0DD511-6AC5-182E-38D2-15B196617FE5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D6BF8E08-74EB-66AB-1F77-C50C6C47B086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7A11BCE8-1741-E770-884A-359E1AB2F0F3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499B94BA-14A7-3C0F-723D-B55CD915F499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703182BD-8F09-D0E0-31E7-6D8DDC2ED40A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BFE9D3C2-CCBB-C73C-48AB-D3B5D4639498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439A6937-EE52-6729-E731-6AA80C3A4B86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EFDB29B2-C0B3-D533-150C-92276B12B78E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993BC7B4-8A28-3FD8-F1B5-74BE273BA6CB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01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5"/>
          <p:cNvSpPr txBox="1">
            <a:spLocks noGrp="1"/>
          </p:cNvSpPr>
          <p:nvPr>
            <p:ph type="title"/>
          </p:nvPr>
        </p:nvSpPr>
        <p:spPr>
          <a:xfrm>
            <a:off x="720000" y="2262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kinds of Roles</a:t>
            </a:r>
            <a:endParaRPr dirty="0"/>
          </a:p>
        </p:txBody>
      </p:sp>
      <p:sp>
        <p:nvSpPr>
          <p:cNvPr id="736" name="Google Shape;736;p55"/>
          <p:cNvSpPr txBox="1"/>
          <p:nvPr/>
        </p:nvSpPr>
        <p:spPr>
          <a:xfrm>
            <a:off x="3025200" y="1054693"/>
            <a:ext cx="309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Two types of Roles</a:t>
            </a:r>
            <a:endParaRPr sz="2000" b="1" dirty="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2" name="Google Shape;736;p55">
            <a:extLst>
              <a:ext uri="{FF2B5EF4-FFF2-40B4-BE49-F238E27FC236}">
                <a16:creationId xmlns:a16="http://schemas.microsoft.com/office/drawing/2014/main" id="{7FEB1CBC-0A16-6F40-5E4B-100ACDB995F3}"/>
              </a:ext>
            </a:extLst>
          </p:cNvPr>
          <p:cNvSpPr txBox="1"/>
          <p:nvPr/>
        </p:nvSpPr>
        <p:spPr>
          <a:xfrm>
            <a:off x="1197193" y="2079577"/>
            <a:ext cx="309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User Role</a:t>
            </a:r>
            <a:endParaRPr sz="2000" b="1" dirty="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3" name="Google Shape;736;p55">
            <a:extLst>
              <a:ext uri="{FF2B5EF4-FFF2-40B4-BE49-F238E27FC236}">
                <a16:creationId xmlns:a16="http://schemas.microsoft.com/office/drawing/2014/main" id="{50EB77BB-687F-225C-FA44-F902B38E1CEF}"/>
              </a:ext>
            </a:extLst>
          </p:cNvPr>
          <p:cNvSpPr txBox="1"/>
          <p:nvPr/>
        </p:nvSpPr>
        <p:spPr>
          <a:xfrm>
            <a:off x="5134415" y="2079577"/>
            <a:ext cx="309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Professional Role</a:t>
            </a:r>
            <a:endParaRPr sz="2000" b="1" dirty="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D1F61A-B156-4323-DC67-383FDC6B125D}"/>
              </a:ext>
            </a:extLst>
          </p:cNvPr>
          <p:cNvCxnSpPr>
            <a:cxnSpLocks/>
            <a:stCxn id="736" idx="2"/>
            <a:endCxn id="2" idx="0"/>
          </p:cNvCxnSpPr>
          <p:nvPr/>
        </p:nvCxnSpPr>
        <p:spPr>
          <a:xfrm flipH="1">
            <a:off x="2743993" y="1627393"/>
            <a:ext cx="1828007" cy="45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722B37-5AB2-FFE4-83D8-0917EB9D14D1}"/>
              </a:ext>
            </a:extLst>
          </p:cNvPr>
          <p:cNvCxnSpPr>
            <a:cxnSpLocks/>
            <a:stCxn id="736" idx="2"/>
            <a:endCxn id="3" idx="0"/>
          </p:cNvCxnSpPr>
          <p:nvPr/>
        </p:nvCxnSpPr>
        <p:spPr>
          <a:xfrm>
            <a:off x="4572000" y="1627393"/>
            <a:ext cx="2109215" cy="452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736;p55">
            <a:extLst>
              <a:ext uri="{FF2B5EF4-FFF2-40B4-BE49-F238E27FC236}">
                <a16:creationId xmlns:a16="http://schemas.microsoft.com/office/drawing/2014/main" id="{D6D4069B-2434-A46C-5D25-166E9E094624}"/>
              </a:ext>
            </a:extLst>
          </p:cNvPr>
          <p:cNvSpPr txBox="1"/>
          <p:nvPr/>
        </p:nvSpPr>
        <p:spPr>
          <a:xfrm>
            <a:off x="1144031" y="2621654"/>
            <a:ext cx="3093600" cy="202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Login into user dashboard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Access self-assessment 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Emergency Contact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Access resources 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Schedule Appointments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Contact with professionals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Profile updated</a:t>
            </a:r>
            <a:endParaRPr sz="1500" dirty="0">
              <a:solidFill>
                <a:schemeClr val="dk1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7" name="Google Shape;736;p55">
            <a:extLst>
              <a:ext uri="{FF2B5EF4-FFF2-40B4-BE49-F238E27FC236}">
                <a16:creationId xmlns:a16="http://schemas.microsoft.com/office/drawing/2014/main" id="{EC13B540-5B65-C5C5-93F4-B52919688B4E}"/>
              </a:ext>
            </a:extLst>
          </p:cNvPr>
          <p:cNvSpPr txBox="1"/>
          <p:nvPr/>
        </p:nvSpPr>
        <p:spPr>
          <a:xfrm>
            <a:off x="5134414" y="2652277"/>
            <a:ext cx="3173157" cy="202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Login into professional dashboard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Create resources as articles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Accept and decline the appointment request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Contact with users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5E788E40-AE84-0AFA-FC23-10D1DD6B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>
            <a:extLst>
              <a:ext uri="{FF2B5EF4-FFF2-40B4-BE49-F238E27FC236}">
                <a16:creationId xmlns:a16="http://schemas.microsoft.com/office/drawing/2014/main" id="{7516056D-D8C8-1C64-5AD7-63EE599470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30606" y="2423475"/>
            <a:ext cx="4800219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Model</a:t>
            </a:r>
            <a:endParaRPr dirty="0"/>
          </a:p>
        </p:txBody>
      </p:sp>
      <p:sp>
        <p:nvSpPr>
          <p:cNvPr id="407" name="Google Shape;407;p41">
            <a:extLst>
              <a:ext uri="{FF2B5EF4-FFF2-40B4-BE49-F238E27FC236}">
                <a16:creationId xmlns:a16="http://schemas.microsoft.com/office/drawing/2014/main" id="{64748239-687E-317D-4A29-AF80523BD45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76975" y="1482534"/>
            <a:ext cx="11538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8" name="Google Shape;408;p41">
            <a:extLst>
              <a:ext uri="{FF2B5EF4-FFF2-40B4-BE49-F238E27FC236}">
                <a16:creationId xmlns:a16="http://schemas.microsoft.com/office/drawing/2014/main" id="{BC1034D2-F85C-CB9C-0390-BACE1A851C0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21325" y="3214526"/>
            <a:ext cx="4609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It Provides the flow of the website</a:t>
            </a:r>
            <a:endParaRPr dirty="0"/>
          </a:p>
        </p:txBody>
      </p:sp>
      <p:sp>
        <p:nvSpPr>
          <p:cNvPr id="409" name="Google Shape;409;p41">
            <a:extLst>
              <a:ext uri="{FF2B5EF4-FFF2-40B4-BE49-F238E27FC236}">
                <a16:creationId xmlns:a16="http://schemas.microsoft.com/office/drawing/2014/main" id="{1D2B9537-278A-902F-F250-A731F1BC101A}"/>
              </a:ext>
            </a:extLst>
          </p:cNvPr>
          <p:cNvSpPr/>
          <p:nvPr/>
        </p:nvSpPr>
        <p:spPr>
          <a:xfrm>
            <a:off x="0" y="7"/>
            <a:ext cx="3554222" cy="1170202"/>
          </a:xfrm>
          <a:custGeom>
            <a:avLst/>
            <a:gdLst/>
            <a:ahLst/>
            <a:cxnLst/>
            <a:rect l="l" t="t" r="r" b="b"/>
            <a:pathLst>
              <a:path w="8887" h="2926" extrusionOk="0">
                <a:moveTo>
                  <a:pt x="0" y="0"/>
                </a:moveTo>
                <a:cubicBezTo>
                  <a:pt x="136" y="716"/>
                  <a:pt x="370" y="1447"/>
                  <a:pt x="838" y="2018"/>
                </a:cubicBezTo>
                <a:cubicBezTo>
                  <a:pt x="1086" y="2324"/>
                  <a:pt x="1396" y="2569"/>
                  <a:pt x="1755" y="2734"/>
                </a:cubicBezTo>
                <a:cubicBezTo>
                  <a:pt x="1946" y="2825"/>
                  <a:pt x="2155" y="2896"/>
                  <a:pt x="2368" y="2918"/>
                </a:cubicBezTo>
                <a:cubicBezTo>
                  <a:pt x="2416" y="2923"/>
                  <a:pt x="2465" y="2925"/>
                  <a:pt x="2513" y="2925"/>
                </a:cubicBezTo>
                <a:cubicBezTo>
                  <a:pt x="2679" y="2925"/>
                  <a:pt x="2843" y="2898"/>
                  <a:pt x="3004" y="2853"/>
                </a:cubicBezTo>
                <a:cubicBezTo>
                  <a:pt x="3436" y="2731"/>
                  <a:pt x="3828" y="2493"/>
                  <a:pt x="4231" y="2307"/>
                </a:cubicBezTo>
                <a:cubicBezTo>
                  <a:pt x="4440" y="2209"/>
                  <a:pt x="4656" y="2119"/>
                  <a:pt x="4879" y="2062"/>
                </a:cubicBezTo>
                <a:cubicBezTo>
                  <a:pt x="5066" y="2015"/>
                  <a:pt x="5261" y="1998"/>
                  <a:pt x="5456" y="1998"/>
                </a:cubicBezTo>
                <a:cubicBezTo>
                  <a:pt x="5530" y="1998"/>
                  <a:pt x="5604" y="2001"/>
                  <a:pt x="5677" y="2005"/>
                </a:cubicBezTo>
                <a:cubicBezTo>
                  <a:pt x="6047" y="2029"/>
                  <a:pt x="6423" y="2101"/>
                  <a:pt x="6794" y="2101"/>
                </a:cubicBezTo>
                <a:cubicBezTo>
                  <a:pt x="6950" y="2101"/>
                  <a:pt x="7106" y="2089"/>
                  <a:pt x="7260" y="2055"/>
                </a:cubicBezTo>
                <a:cubicBezTo>
                  <a:pt x="7667" y="1968"/>
                  <a:pt x="8020" y="1727"/>
                  <a:pt x="8296" y="1417"/>
                </a:cubicBezTo>
                <a:cubicBezTo>
                  <a:pt x="8638" y="1037"/>
                  <a:pt x="8887" y="507"/>
                  <a:pt x="88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41">
            <a:extLst>
              <a:ext uri="{FF2B5EF4-FFF2-40B4-BE49-F238E27FC236}">
                <a16:creationId xmlns:a16="http://schemas.microsoft.com/office/drawing/2014/main" id="{168A3CD9-24EA-7272-9F3F-3459BFD486C2}"/>
              </a:ext>
            </a:extLst>
          </p:cNvPr>
          <p:cNvGrpSpPr/>
          <p:nvPr/>
        </p:nvGrpSpPr>
        <p:grpSpPr>
          <a:xfrm>
            <a:off x="-744650" y="2761818"/>
            <a:ext cx="3494036" cy="2755173"/>
            <a:chOff x="-744650" y="2761818"/>
            <a:chExt cx="3494036" cy="2755173"/>
          </a:xfrm>
        </p:grpSpPr>
        <p:sp>
          <p:nvSpPr>
            <p:cNvPr id="411" name="Google Shape;411;p41">
              <a:extLst>
                <a:ext uri="{FF2B5EF4-FFF2-40B4-BE49-F238E27FC236}">
                  <a16:creationId xmlns:a16="http://schemas.microsoft.com/office/drawing/2014/main" id="{5E12E182-2520-7D39-79F5-EF68970F1EFC}"/>
                </a:ext>
              </a:extLst>
            </p:cNvPr>
            <p:cNvSpPr/>
            <p:nvPr/>
          </p:nvSpPr>
          <p:spPr>
            <a:xfrm>
              <a:off x="-744650" y="3216075"/>
              <a:ext cx="3494036" cy="2300917"/>
            </a:xfrm>
            <a:custGeom>
              <a:avLst/>
              <a:gdLst/>
              <a:ahLst/>
              <a:cxnLst/>
              <a:rect l="l" t="t" r="r" b="b"/>
              <a:pathLst>
                <a:path w="11187" h="7367" extrusionOk="0">
                  <a:moveTo>
                    <a:pt x="4164" y="0"/>
                  </a:moveTo>
                  <a:cubicBezTo>
                    <a:pt x="3316" y="0"/>
                    <a:pt x="2256" y="570"/>
                    <a:pt x="1303" y="2750"/>
                  </a:cubicBezTo>
                  <a:cubicBezTo>
                    <a:pt x="1" y="5722"/>
                    <a:pt x="2244" y="7366"/>
                    <a:pt x="4825" y="7366"/>
                  </a:cubicBezTo>
                  <a:cubicBezTo>
                    <a:pt x="6207" y="7366"/>
                    <a:pt x="7687" y="6894"/>
                    <a:pt x="8769" y="5901"/>
                  </a:cubicBezTo>
                  <a:cubicBezTo>
                    <a:pt x="11186" y="3678"/>
                    <a:pt x="8009" y="1750"/>
                    <a:pt x="6491" y="1005"/>
                  </a:cubicBezTo>
                  <a:cubicBezTo>
                    <a:pt x="6099" y="814"/>
                    <a:pt x="5721" y="595"/>
                    <a:pt x="5350" y="364"/>
                  </a:cubicBezTo>
                  <a:cubicBezTo>
                    <a:pt x="5064" y="186"/>
                    <a:pt x="4649" y="0"/>
                    <a:pt x="4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41">
              <a:extLst>
                <a:ext uri="{FF2B5EF4-FFF2-40B4-BE49-F238E27FC236}">
                  <a16:creationId xmlns:a16="http://schemas.microsoft.com/office/drawing/2014/main" id="{F547DB5A-83A1-659D-ECB9-F8B62A2F9F93}"/>
                </a:ext>
              </a:extLst>
            </p:cNvPr>
            <p:cNvGrpSpPr/>
            <p:nvPr/>
          </p:nvGrpSpPr>
          <p:grpSpPr>
            <a:xfrm>
              <a:off x="-427450" y="2761818"/>
              <a:ext cx="1454320" cy="1280400"/>
              <a:chOff x="5917100" y="2092158"/>
              <a:chExt cx="1102175" cy="970367"/>
            </a:xfrm>
          </p:grpSpPr>
          <p:sp>
            <p:nvSpPr>
              <p:cNvPr id="413" name="Google Shape;413;p41">
                <a:extLst>
                  <a:ext uri="{FF2B5EF4-FFF2-40B4-BE49-F238E27FC236}">
                    <a16:creationId xmlns:a16="http://schemas.microsoft.com/office/drawing/2014/main" id="{169AD424-932D-A54E-6108-1907C547FC9E}"/>
                  </a:ext>
                </a:extLst>
              </p:cNvPr>
              <p:cNvSpPr/>
              <p:nvPr/>
            </p:nvSpPr>
            <p:spPr>
              <a:xfrm>
                <a:off x="6030002" y="2238502"/>
                <a:ext cx="719415" cy="824023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9240" fill="none" extrusionOk="0">
                    <a:moveTo>
                      <a:pt x="378" y="9239"/>
                    </a:moveTo>
                    <a:cubicBezTo>
                      <a:pt x="378" y="9239"/>
                      <a:pt x="0" y="3350"/>
                      <a:pt x="8067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6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1">
                <a:extLst>
                  <a:ext uri="{FF2B5EF4-FFF2-40B4-BE49-F238E27FC236}">
                    <a16:creationId xmlns:a16="http://schemas.microsoft.com/office/drawing/2014/main" id="{03861C44-EC7B-6FAB-85C2-2612BFE11148}"/>
                  </a:ext>
                </a:extLst>
              </p:cNvPr>
              <p:cNvSpPr/>
              <p:nvPr/>
            </p:nvSpPr>
            <p:spPr>
              <a:xfrm>
                <a:off x="6580242" y="2133270"/>
                <a:ext cx="439033" cy="18879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2117" extrusionOk="0">
                    <a:moveTo>
                      <a:pt x="4553" y="1"/>
                    </a:moveTo>
                    <a:cubicBezTo>
                      <a:pt x="3675" y="1"/>
                      <a:pt x="1426" y="199"/>
                      <a:pt x="0" y="2094"/>
                    </a:cubicBezTo>
                    <a:cubicBezTo>
                      <a:pt x="0" y="2094"/>
                      <a:pt x="172" y="2117"/>
                      <a:pt x="461" y="2117"/>
                    </a:cubicBezTo>
                    <a:cubicBezTo>
                      <a:pt x="1370" y="2117"/>
                      <a:pt x="3437" y="1891"/>
                      <a:pt x="4922" y="15"/>
                    </a:cubicBezTo>
                    <a:cubicBezTo>
                      <a:pt x="4922" y="15"/>
                      <a:pt x="4786" y="1"/>
                      <a:pt x="4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1">
                <a:extLst>
                  <a:ext uri="{FF2B5EF4-FFF2-40B4-BE49-F238E27FC236}">
                    <a16:creationId xmlns:a16="http://schemas.microsoft.com/office/drawing/2014/main" id="{77233DE1-3F1A-FCCB-DBEE-BB7CD8117022}"/>
                  </a:ext>
                </a:extLst>
              </p:cNvPr>
              <p:cNvSpPr/>
              <p:nvPr/>
            </p:nvSpPr>
            <p:spPr>
              <a:xfrm>
                <a:off x="6280241" y="2430685"/>
                <a:ext cx="464985" cy="138497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553" extrusionOk="0">
                    <a:moveTo>
                      <a:pt x="3675" y="0"/>
                    </a:moveTo>
                    <a:cubicBezTo>
                      <a:pt x="2615" y="0"/>
                      <a:pt x="1190" y="253"/>
                      <a:pt x="0" y="1353"/>
                    </a:cubicBezTo>
                    <a:cubicBezTo>
                      <a:pt x="0" y="1353"/>
                      <a:pt x="622" y="1552"/>
                      <a:pt x="1526" y="1552"/>
                    </a:cubicBezTo>
                    <a:cubicBezTo>
                      <a:pt x="2557" y="1552"/>
                      <a:pt x="3953" y="1293"/>
                      <a:pt x="5214" y="183"/>
                    </a:cubicBezTo>
                    <a:cubicBezTo>
                      <a:pt x="5214" y="183"/>
                      <a:pt x="4577" y="0"/>
                      <a:pt x="3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1">
                <a:extLst>
                  <a:ext uri="{FF2B5EF4-FFF2-40B4-BE49-F238E27FC236}">
                    <a16:creationId xmlns:a16="http://schemas.microsoft.com/office/drawing/2014/main" id="{4442DA6B-198F-375D-DA78-537BED6C8284}"/>
                  </a:ext>
                </a:extLst>
              </p:cNvPr>
              <p:cNvSpPr/>
              <p:nvPr/>
            </p:nvSpPr>
            <p:spPr>
              <a:xfrm>
                <a:off x="6207113" y="2092158"/>
                <a:ext cx="260316" cy="461417"/>
              </a:xfrm>
              <a:custGeom>
                <a:avLst/>
                <a:gdLst/>
                <a:ahLst/>
                <a:cxnLst/>
                <a:rect l="l" t="t" r="r" b="b"/>
                <a:pathLst>
                  <a:path w="2919" h="5174" extrusionOk="0">
                    <a:moveTo>
                      <a:pt x="2145" y="1"/>
                    </a:moveTo>
                    <a:lnTo>
                      <a:pt x="2145" y="1"/>
                    </a:lnTo>
                    <a:cubicBezTo>
                      <a:pt x="2145" y="1"/>
                      <a:pt x="0" y="2286"/>
                      <a:pt x="810" y="5174"/>
                    </a:cubicBezTo>
                    <a:cubicBezTo>
                      <a:pt x="810" y="5174"/>
                      <a:pt x="2919" y="3055"/>
                      <a:pt x="2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1">
                <a:extLst>
                  <a:ext uri="{FF2B5EF4-FFF2-40B4-BE49-F238E27FC236}">
                    <a16:creationId xmlns:a16="http://schemas.microsoft.com/office/drawing/2014/main" id="{84E3137A-1E18-8FB6-BAB9-2BDDBB684E30}"/>
                  </a:ext>
                </a:extLst>
              </p:cNvPr>
              <p:cNvSpPr/>
              <p:nvPr/>
            </p:nvSpPr>
            <p:spPr>
              <a:xfrm>
                <a:off x="6084223" y="2626078"/>
                <a:ext cx="387041" cy="27788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3116" extrusionOk="0">
                    <a:moveTo>
                      <a:pt x="4340" y="0"/>
                    </a:moveTo>
                    <a:lnTo>
                      <a:pt x="4340" y="0"/>
                    </a:lnTo>
                    <a:cubicBezTo>
                      <a:pt x="4339" y="0"/>
                      <a:pt x="1231" y="382"/>
                      <a:pt x="1" y="3115"/>
                    </a:cubicBezTo>
                    <a:cubicBezTo>
                      <a:pt x="1" y="3115"/>
                      <a:pt x="2980" y="2842"/>
                      <a:pt x="4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1">
                <a:extLst>
                  <a:ext uri="{FF2B5EF4-FFF2-40B4-BE49-F238E27FC236}">
                    <a16:creationId xmlns:a16="http://schemas.microsoft.com/office/drawing/2014/main" id="{37A6027B-2D9C-B0B9-B6CC-6BFE62EA0495}"/>
                  </a:ext>
                </a:extLst>
              </p:cNvPr>
              <p:cNvSpPr/>
              <p:nvPr/>
            </p:nvSpPr>
            <p:spPr>
              <a:xfrm>
                <a:off x="5917100" y="2435144"/>
                <a:ext cx="266381" cy="47140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5286" extrusionOk="0">
                    <a:moveTo>
                      <a:pt x="1080" y="1"/>
                    </a:moveTo>
                    <a:lnTo>
                      <a:pt x="1080" y="1"/>
                    </a:lnTo>
                    <a:cubicBezTo>
                      <a:pt x="1080" y="1"/>
                      <a:pt x="0" y="2947"/>
                      <a:pt x="1875" y="5286"/>
                    </a:cubicBezTo>
                    <a:cubicBezTo>
                      <a:pt x="1875" y="5286"/>
                      <a:pt x="2986" y="2511"/>
                      <a:pt x="10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41">
            <a:extLst>
              <a:ext uri="{FF2B5EF4-FFF2-40B4-BE49-F238E27FC236}">
                <a16:creationId xmlns:a16="http://schemas.microsoft.com/office/drawing/2014/main" id="{A6313263-1E95-E5D5-D335-95C1781C08F7}"/>
              </a:ext>
            </a:extLst>
          </p:cNvPr>
          <p:cNvGrpSpPr/>
          <p:nvPr/>
        </p:nvGrpSpPr>
        <p:grpSpPr>
          <a:xfrm>
            <a:off x="202" y="459777"/>
            <a:ext cx="3630404" cy="3979613"/>
            <a:chOff x="202" y="459777"/>
            <a:chExt cx="3630404" cy="3979613"/>
          </a:xfrm>
        </p:grpSpPr>
        <p:grpSp>
          <p:nvGrpSpPr>
            <p:cNvPr id="420" name="Google Shape;420;p41">
              <a:extLst>
                <a:ext uri="{FF2B5EF4-FFF2-40B4-BE49-F238E27FC236}">
                  <a16:creationId xmlns:a16="http://schemas.microsoft.com/office/drawing/2014/main" id="{944006C3-9D84-4866-1DDD-E85E4A26EE8D}"/>
                </a:ext>
              </a:extLst>
            </p:cNvPr>
            <p:cNvGrpSpPr/>
            <p:nvPr/>
          </p:nvGrpSpPr>
          <p:grpSpPr>
            <a:xfrm>
              <a:off x="202" y="459777"/>
              <a:ext cx="3630404" cy="3979613"/>
              <a:chOff x="202" y="459777"/>
              <a:chExt cx="3630404" cy="3979613"/>
            </a:xfrm>
          </p:grpSpPr>
          <p:grpSp>
            <p:nvGrpSpPr>
              <p:cNvPr id="421" name="Google Shape;421;p41">
                <a:extLst>
                  <a:ext uri="{FF2B5EF4-FFF2-40B4-BE49-F238E27FC236}">
                    <a16:creationId xmlns:a16="http://schemas.microsoft.com/office/drawing/2014/main" id="{3EEBD9EB-F568-D600-D3D8-0DF825C2E407}"/>
                  </a:ext>
                </a:extLst>
              </p:cNvPr>
              <p:cNvGrpSpPr/>
              <p:nvPr/>
            </p:nvGrpSpPr>
            <p:grpSpPr>
              <a:xfrm flipH="1">
                <a:off x="202" y="459777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22" name="Google Shape;422;p41">
                  <a:extLst>
                    <a:ext uri="{FF2B5EF4-FFF2-40B4-BE49-F238E27FC236}">
                      <a16:creationId xmlns:a16="http://schemas.microsoft.com/office/drawing/2014/main" id="{B4A5E805-ACCF-19A0-E747-1FC710E0AEF0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41">
                  <a:extLst>
                    <a:ext uri="{FF2B5EF4-FFF2-40B4-BE49-F238E27FC236}">
                      <a16:creationId xmlns:a16="http://schemas.microsoft.com/office/drawing/2014/main" id="{CABC1B76-C5B8-D53D-3515-EB6872C5D756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41">
                  <a:extLst>
                    <a:ext uri="{FF2B5EF4-FFF2-40B4-BE49-F238E27FC236}">
                      <a16:creationId xmlns:a16="http://schemas.microsoft.com/office/drawing/2014/main" id="{D0DE34BF-2B47-162B-800C-072AC775E289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41">
                  <a:extLst>
                    <a:ext uri="{FF2B5EF4-FFF2-40B4-BE49-F238E27FC236}">
                      <a16:creationId xmlns:a16="http://schemas.microsoft.com/office/drawing/2014/main" id="{FABF8A52-5B17-E464-F13B-37BAB2CF9FA5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41">
                  <a:extLst>
                    <a:ext uri="{FF2B5EF4-FFF2-40B4-BE49-F238E27FC236}">
                      <a16:creationId xmlns:a16="http://schemas.microsoft.com/office/drawing/2014/main" id="{FB7DFC42-EEA1-B94C-2754-A6C68B26B724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41">
                  <a:extLst>
                    <a:ext uri="{FF2B5EF4-FFF2-40B4-BE49-F238E27FC236}">
                      <a16:creationId xmlns:a16="http://schemas.microsoft.com/office/drawing/2014/main" id="{9CFF724F-AFB4-788F-117B-390E6625D700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41">
                  <a:extLst>
                    <a:ext uri="{FF2B5EF4-FFF2-40B4-BE49-F238E27FC236}">
                      <a16:creationId xmlns:a16="http://schemas.microsoft.com/office/drawing/2014/main" id="{28D1DD50-1AD2-CE67-3A27-418480FB86B4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41">
                  <a:extLst>
                    <a:ext uri="{FF2B5EF4-FFF2-40B4-BE49-F238E27FC236}">
                      <a16:creationId xmlns:a16="http://schemas.microsoft.com/office/drawing/2014/main" id="{8801434B-F36D-D83A-81DF-2728A8897947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41">
                  <a:extLst>
                    <a:ext uri="{FF2B5EF4-FFF2-40B4-BE49-F238E27FC236}">
                      <a16:creationId xmlns:a16="http://schemas.microsoft.com/office/drawing/2014/main" id="{6DD4DFE1-0AE5-1429-C4A9-11B77A383565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41">
                <a:extLst>
                  <a:ext uri="{FF2B5EF4-FFF2-40B4-BE49-F238E27FC236}">
                    <a16:creationId xmlns:a16="http://schemas.microsoft.com/office/drawing/2014/main" id="{9643CCC4-338A-95F6-41B9-4A20AC8EEB58}"/>
                  </a:ext>
                </a:extLst>
              </p:cNvPr>
              <p:cNvGrpSpPr/>
              <p:nvPr/>
            </p:nvGrpSpPr>
            <p:grpSpPr>
              <a:xfrm>
                <a:off x="1381183" y="1655245"/>
                <a:ext cx="2014815" cy="1337192"/>
                <a:chOff x="752650" y="1170200"/>
                <a:chExt cx="3706430" cy="2459882"/>
              </a:xfrm>
            </p:grpSpPr>
            <p:sp>
              <p:nvSpPr>
                <p:cNvPr id="432" name="Google Shape;432;p41">
                  <a:extLst>
                    <a:ext uri="{FF2B5EF4-FFF2-40B4-BE49-F238E27FC236}">
                      <a16:creationId xmlns:a16="http://schemas.microsoft.com/office/drawing/2014/main" id="{288A8203-7E12-5093-3B2B-184FBA19D992}"/>
                    </a:ext>
                  </a:extLst>
                </p:cNvPr>
                <p:cNvSpPr/>
                <p:nvPr/>
              </p:nvSpPr>
              <p:spPr>
                <a:xfrm>
                  <a:off x="752650" y="1170200"/>
                  <a:ext cx="3706430" cy="2459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07" h="9628" fill="none" extrusionOk="0">
                      <a:moveTo>
                        <a:pt x="11167" y="1875"/>
                      </a:moveTo>
                      <a:cubicBezTo>
                        <a:pt x="9261" y="0"/>
                        <a:pt x="7253" y="3595"/>
                        <a:pt x="7253" y="3595"/>
                      </a:cubicBezTo>
                      <a:cubicBezTo>
                        <a:pt x="7253" y="3595"/>
                        <a:pt x="5246" y="0"/>
                        <a:pt x="3338" y="1875"/>
                      </a:cubicBezTo>
                      <a:cubicBezTo>
                        <a:pt x="0" y="5149"/>
                        <a:pt x="7253" y="9628"/>
                        <a:pt x="7253" y="9628"/>
                      </a:cubicBezTo>
                      <a:cubicBezTo>
                        <a:pt x="7253" y="9628"/>
                        <a:pt x="14506" y="5149"/>
                        <a:pt x="11167" y="1875"/>
                      </a:cubicBez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41">
                  <a:extLst>
                    <a:ext uri="{FF2B5EF4-FFF2-40B4-BE49-F238E27FC236}">
                      <a16:creationId xmlns:a16="http://schemas.microsoft.com/office/drawing/2014/main" id="{F191655F-E307-AE0D-3723-E8878308D095}"/>
                    </a:ext>
                  </a:extLst>
                </p:cNvPr>
                <p:cNvSpPr/>
                <p:nvPr/>
              </p:nvSpPr>
              <p:spPr>
                <a:xfrm>
                  <a:off x="2084275" y="2211585"/>
                  <a:ext cx="1042665" cy="10434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4084" extrusionOk="0">
                      <a:moveTo>
                        <a:pt x="1480" y="0"/>
                      </a:moveTo>
                      <a:lnTo>
                        <a:pt x="1480" y="1483"/>
                      </a:lnTo>
                      <a:lnTo>
                        <a:pt x="1" y="1483"/>
                      </a:lnTo>
                      <a:lnTo>
                        <a:pt x="1" y="2602"/>
                      </a:lnTo>
                      <a:lnTo>
                        <a:pt x="1480" y="2602"/>
                      </a:lnTo>
                      <a:lnTo>
                        <a:pt x="1480" y="4084"/>
                      </a:lnTo>
                      <a:lnTo>
                        <a:pt x="2602" y="4084"/>
                      </a:lnTo>
                      <a:lnTo>
                        <a:pt x="2602" y="2602"/>
                      </a:lnTo>
                      <a:lnTo>
                        <a:pt x="4081" y="2602"/>
                      </a:lnTo>
                      <a:lnTo>
                        <a:pt x="4081" y="1483"/>
                      </a:lnTo>
                      <a:lnTo>
                        <a:pt x="2602" y="1483"/>
                      </a:lnTo>
                      <a:lnTo>
                        <a:pt x="260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41">
                <a:extLst>
                  <a:ext uri="{FF2B5EF4-FFF2-40B4-BE49-F238E27FC236}">
                    <a16:creationId xmlns:a16="http://schemas.microsoft.com/office/drawing/2014/main" id="{2F34FBB2-03EA-E59D-AD76-4AFB52F4918A}"/>
                  </a:ext>
                </a:extLst>
              </p:cNvPr>
              <p:cNvGrpSpPr/>
              <p:nvPr/>
            </p:nvGrpSpPr>
            <p:grpSpPr>
              <a:xfrm rot="10800000">
                <a:off x="202" y="3260051"/>
                <a:ext cx="3630404" cy="1179339"/>
                <a:chOff x="5363575" y="1526000"/>
                <a:chExt cx="627750" cy="203925"/>
              </a:xfrm>
            </p:grpSpPr>
            <p:sp>
              <p:nvSpPr>
                <p:cNvPr id="435" name="Google Shape;435;p41">
                  <a:extLst>
                    <a:ext uri="{FF2B5EF4-FFF2-40B4-BE49-F238E27FC236}">
                      <a16:creationId xmlns:a16="http://schemas.microsoft.com/office/drawing/2014/main" id="{3DAA5F14-44FA-CE91-2B4E-55326367DCB5}"/>
                    </a:ext>
                  </a:extLst>
                </p:cNvPr>
                <p:cNvSpPr/>
                <p:nvPr/>
              </p:nvSpPr>
              <p:spPr>
                <a:xfrm>
                  <a:off x="5489500" y="1635900"/>
                  <a:ext cx="481675" cy="94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7" h="3761" fill="none" extrusionOk="0">
                      <a:moveTo>
                        <a:pt x="19266" y="1508"/>
                      </a:moveTo>
                      <a:cubicBezTo>
                        <a:pt x="19266" y="1508"/>
                        <a:pt x="12172" y="648"/>
                        <a:pt x="11071" y="1163"/>
                      </a:cubicBezTo>
                      <a:cubicBezTo>
                        <a:pt x="9970" y="1681"/>
                        <a:pt x="7441" y="3760"/>
                        <a:pt x="5315" y="2775"/>
                      </a:cubicBezTo>
                      <a:cubicBezTo>
                        <a:pt x="3188" y="1789"/>
                        <a:pt x="1023" y="1868"/>
                        <a:pt x="533" y="1839"/>
                      </a:cubicBezTo>
                      <a:cubicBezTo>
                        <a:pt x="40" y="1810"/>
                        <a:pt x="0" y="868"/>
                        <a:pt x="1544" y="738"/>
                      </a:cubicBezTo>
                      <a:cubicBezTo>
                        <a:pt x="3087" y="609"/>
                        <a:pt x="5001" y="638"/>
                        <a:pt x="5001" y="638"/>
                      </a:cubicBezTo>
                      <a:cubicBezTo>
                        <a:pt x="5001" y="638"/>
                        <a:pt x="6941" y="1"/>
                        <a:pt x="7642" y="9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41">
                  <a:extLst>
                    <a:ext uri="{FF2B5EF4-FFF2-40B4-BE49-F238E27FC236}">
                      <a16:creationId xmlns:a16="http://schemas.microsoft.com/office/drawing/2014/main" id="{22E17579-60E9-104F-DA0A-7BAD6B3D6576}"/>
                    </a:ext>
                  </a:extLst>
                </p:cNvPr>
                <p:cNvSpPr/>
                <p:nvPr/>
              </p:nvSpPr>
              <p:spPr>
                <a:xfrm>
                  <a:off x="5542375" y="1606775"/>
                  <a:ext cx="92775" cy="3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558" fill="none" extrusionOk="0">
                      <a:moveTo>
                        <a:pt x="3710" y="1558"/>
                      </a:moveTo>
                      <a:cubicBezTo>
                        <a:pt x="3710" y="1558"/>
                        <a:pt x="1012" y="81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41">
                  <a:extLst>
                    <a:ext uri="{FF2B5EF4-FFF2-40B4-BE49-F238E27FC236}">
                      <a16:creationId xmlns:a16="http://schemas.microsoft.com/office/drawing/2014/main" id="{85992760-307D-A74F-2BDA-E3C6909F87CE}"/>
                    </a:ext>
                  </a:extLst>
                </p:cNvPr>
                <p:cNvSpPr/>
                <p:nvPr/>
              </p:nvSpPr>
              <p:spPr>
                <a:xfrm>
                  <a:off x="5495975" y="1604975"/>
                  <a:ext cx="53825" cy="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3" h="192" fill="none" extrusionOk="0">
                      <a:moveTo>
                        <a:pt x="2152" y="32"/>
                      </a:moveTo>
                      <a:cubicBezTo>
                        <a:pt x="2152" y="32"/>
                        <a:pt x="1001" y="191"/>
                        <a:pt x="0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41">
                  <a:extLst>
                    <a:ext uri="{FF2B5EF4-FFF2-40B4-BE49-F238E27FC236}">
                      <a16:creationId xmlns:a16="http://schemas.microsoft.com/office/drawing/2014/main" id="{5ADAF1A6-F0A2-D6A4-237C-9299C26D2B3E}"/>
                    </a:ext>
                  </a:extLst>
                </p:cNvPr>
                <p:cNvSpPr/>
                <p:nvPr/>
              </p:nvSpPr>
              <p:spPr>
                <a:xfrm>
                  <a:off x="5363575" y="1526000"/>
                  <a:ext cx="627750" cy="15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10" h="6067" fill="none" extrusionOk="0">
                      <a:moveTo>
                        <a:pt x="5404" y="3048"/>
                      </a:moveTo>
                      <a:cubicBezTo>
                        <a:pt x="5404" y="3048"/>
                        <a:pt x="4027" y="4069"/>
                        <a:pt x="3239" y="4275"/>
                      </a:cubicBezTo>
                      <a:cubicBezTo>
                        <a:pt x="3239" y="4275"/>
                        <a:pt x="1170" y="6067"/>
                        <a:pt x="1" y="5084"/>
                      </a:cubicBezTo>
                      <a:cubicBezTo>
                        <a:pt x="1" y="5084"/>
                        <a:pt x="4340" y="1464"/>
                        <a:pt x="6869" y="623"/>
                      </a:cubicBezTo>
                      <a:cubicBezTo>
                        <a:pt x="6869" y="623"/>
                        <a:pt x="7516" y="281"/>
                        <a:pt x="8448" y="529"/>
                      </a:cubicBezTo>
                      <a:cubicBezTo>
                        <a:pt x="9381" y="778"/>
                        <a:pt x="15367" y="1645"/>
                        <a:pt x="15367" y="1645"/>
                      </a:cubicBezTo>
                      <a:lnTo>
                        <a:pt x="25109" y="1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41">
                  <a:extLst>
                    <a:ext uri="{FF2B5EF4-FFF2-40B4-BE49-F238E27FC236}">
                      <a16:creationId xmlns:a16="http://schemas.microsoft.com/office/drawing/2014/main" id="{0973F8F0-83E4-B521-2CE8-23D17FA27C74}"/>
                    </a:ext>
                  </a:extLst>
                </p:cNvPr>
                <p:cNvSpPr/>
                <p:nvPr/>
              </p:nvSpPr>
              <p:spPr>
                <a:xfrm>
                  <a:off x="5509750" y="1620175"/>
                  <a:ext cx="55150" cy="3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" h="1526" fill="none" extrusionOk="0">
                      <a:moveTo>
                        <a:pt x="2206" y="0"/>
                      </a:moveTo>
                      <a:lnTo>
                        <a:pt x="0" y="1526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41">
                  <a:extLst>
                    <a:ext uri="{FF2B5EF4-FFF2-40B4-BE49-F238E27FC236}">
                      <a16:creationId xmlns:a16="http://schemas.microsoft.com/office/drawing/2014/main" id="{21C35400-F92B-4338-8EBA-AC981319164C}"/>
                    </a:ext>
                  </a:extLst>
                </p:cNvPr>
                <p:cNvSpPr/>
                <p:nvPr/>
              </p:nvSpPr>
              <p:spPr>
                <a:xfrm>
                  <a:off x="5395350" y="1607050"/>
                  <a:ext cx="118375" cy="11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5" h="4782" fill="none" extrusionOk="0">
                      <a:moveTo>
                        <a:pt x="3993" y="2666"/>
                      </a:moveTo>
                      <a:lnTo>
                        <a:pt x="1597" y="4191"/>
                      </a:lnTo>
                      <a:cubicBezTo>
                        <a:pt x="1597" y="4191"/>
                        <a:pt x="759" y="4781"/>
                        <a:pt x="0" y="4331"/>
                      </a:cubicBezTo>
                      <a:cubicBezTo>
                        <a:pt x="0" y="4331"/>
                        <a:pt x="2090" y="2177"/>
                        <a:pt x="2986" y="1428"/>
                      </a:cubicBezTo>
                      <a:cubicBezTo>
                        <a:pt x="3982" y="597"/>
                        <a:pt x="4734" y="0"/>
                        <a:pt x="4734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41">
                  <a:extLst>
                    <a:ext uri="{FF2B5EF4-FFF2-40B4-BE49-F238E27FC236}">
                      <a16:creationId xmlns:a16="http://schemas.microsoft.com/office/drawing/2014/main" id="{66C1E5E8-C10E-DF08-8C53-6613E35A61EA}"/>
                    </a:ext>
                  </a:extLst>
                </p:cNvPr>
                <p:cNvSpPr/>
                <p:nvPr/>
              </p:nvSpPr>
              <p:spPr>
                <a:xfrm>
                  <a:off x="5564875" y="1633300"/>
                  <a:ext cx="31875" cy="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764" fill="none" extrusionOk="0">
                      <a:moveTo>
                        <a:pt x="1274" y="0"/>
                      </a:moveTo>
                      <a:lnTo>
                        <a:pt x="1" y="763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41">
                  <a:extLst>
                    <a:ext uri="{FF2B5EF4-FFF2-40B4-BE49-F238E27FC236}">
                      <a16:creationId xmlns:a16="http://schemas.microsoft.com/office/drawing/2014/main" id="{0D6B0326-BECA-A951-2F00-A05DA64CE4D9}"/>
                    </a:ext>
                  </a:extLst>
                </p:cNvPr>
                <p:cNvSpPr/>
                <p:nvPr/>
              </p:nvSpPr>
              <p:spPr>
                <a:xfrm>
                  <a:off x="5439125" y="1682950"/>
                  <a:ext cx="903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1551" fill="none" extrusionOk="0">
                      <a:moveTo>
                        <a:pt x="3613" y="0"/>
                      </a:moveTo>
                      <a:cubicBezTo>
                        <a:pt x="3613" y="0"/>
                        <a:pt x="1185" y="1335"/>
                        <a:pt x="728" y="1433"/>
                      </a:cubicBezTo>
                      <a:cubicBezTo>
                        <a:pt x="159" y="1551"/>
                        <a:pt x="1" y="1170"/>
                        <a:pt x="80" y="1008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41">
                  <a:extLst>
                    <a:ext uri="{FF2B5EF4-FFF2-40B4-BE49-F238E27FC236}">
                      <a16:creationId xmlns:a16="http://schemas.microsoft.com/office/drawing/2014/main" id="{82487127-390B-25C4-A669-BE53431F6B4B}"/>
                    </a:ext>
                  </a:extLst>
                </p:cNvPr>
                <p:cNvSpPr/>
                <p:nvPr/>
              </p:nvSpPr>
              <p:spPr>
                <a:xfrm>
                  <a:off x="5483550" y="1688975"/>
                  <a:ext cx="89825" cy="3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3" h="1310" fill="none" extrusionOk="0">
                      <a:moveTo>
                        <a:pt x="3592" y="1"/>
                      </a:moveTo>
                      <a:cubicBezTo>
                        <a:pt x="3592" y="1"/>
                        <a:pt x="1559" y="1076"/>
                        <a:pt x="804" y="1195"/>
                      </a:cubicBezTo>
                      <a:cubicBezTo>
                        <a:pt x="77" y="1310"/>
                        <a:pt x="1" y="727"/>
                        <a:pt x="1" y="727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63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4" name="Google Shape;444;p41">
              <a:extLst>
                <a:ext uri="{FF2B5EF4-FFF2-40B4-BE49-F238E27FC236}">
                  <a16:creationId xmlns:a16="http://schemas.microsoft.com/office/drawing/2014/main" id="{FA488F9D-B768-8385-2273-DB4CA6E69A75}"/>
                </a:ext>
              </a:extLst>
            </p:cNvPr>
            <p:cNvSpPr/>
            <p:nvPr/>
          </p:nvSpPr>
          <p:spPr>
            <a:xfrm>
              <a:off x="1422351" y="2691865"/>
              <a:ext cx="256494" cy="255807"/>
            </a:xfrm>
            <a:custGeom>
              <a:avLst/>
              <a:gdLst/>
              <a:ahLst/>
              <a:cxnLst/>
              <a:rect l="l" t="t" r="r" b="b"/>
              <a:pathLst>
                <a:path w="1134" h="1131" extrusionOk="0">
                  <a:moveTo>
                    <a:pt x="566" y="1"/>
                  </a:moveTo>
                  <a:cubicBezTo>
                    <a:pt x="490" y="275"/>
                    <a:pt x="277" y="490"/>
                    <a:pt x="0" y="566"/>
                  </a:cubicBezTo>
                  <a:cubicBezTo>
                    <a:pt x="277" y="642"/>
                    <a:pt x="490" y="857"/>
                    <a:pt x="566" y="1130"/>
                  </a:cubicBezTo>
                  <a:cubicBezTo>
                    <a:pt x="641" y="857"/>
                    <a:pt x="857" y="642"/>
                    <a:pt x="1134" y="566"/>
                  </a:cubicBezTo>
                  <a:cubicBezTo>
                    <a:pt x="857" y="490"/>
                    <a:pt x="641" y="275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>
              <a:extLst>
                <a:ext uri="{FF2B5EF4-FFF2-40B4-BE49-F238E27FC236}">
                  <a16:creationId xmlns:a16="http://schemas.microsoft.com/office/drawing/2014/main" id="{D6A51C58-67F5-6522-5721-B6D2A0DA15CB}"/>
                </a:ext>
              </a:extLst>
            </p:cNvPr>
            <p:cNvSpPr/>
            <p:nvPr/>
          </p:nvSpPr>
          <p:spPr>
            <a:xfrm>
              <a:off x="3232208" y="2084362"/>
              <a:ext cx="116711" cy="116708"/>
            </a:xfrm>
            <a:custGeom>
              <a:avLst/>
              <a:gdLst/>
              <a:ahLst/>
              <a:cxnLst/>
              <a:rect l="l" t="t" r="r" b="b"/>
              <a:pathLst>
                <a:path w="516" h="516" extrusionOk="0">
                  <a:moveTo>
                    <a:pt x="260" y="1"/>
                  </a:moveTo>
                  <a:cubicBezTo>
                    <a:pt x="223" y="127"/>
                    <a:pt x="127" y="223"/>
                    <a:pt x="0" y="260"/>
                  </a:cubicBezTo>
                  <a:cubicBezTo>
                    <a:pt x="127" y="292"/>
                    <a:pt x="223" y="389"/>
                    <a:pt x="260" y="515"/>
                  </a:cubicBezTo>
                  <a:cubicBezTo>
                    <a:pt x="291" y="389"/>
                    <a:pt x="389" y="292"/>
                    <a:pt x="515" y="260"/>
                  </a:cubicBezTo>
                  <a:cubicBezTo>
                    <a:pt x="389" y="223"/>
                    <a:pt x="291" y="127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41">
            <a:extLst>
              <a:ext uri="{FF2B5EF4-FFF2-40B4-BE49-F238E27FC236}">
                <a16:creationId xmlns:a16="http://schemas.microsoft.com/office/drawing/2014/main" id="{4B762D2F-AF40-F51B-4FC0-3943610B7930}"/>
              </a:ext>
            </a:extLst>
          </p:cNvPr>
          <p:cNvSpPr/>
          <p:nvPr/>
        </p:nvSpPr>
        <p:spPr>
          <a:xfrm>
            <a:off x="7725675" y="3921629"/>
            <a:ext cx="3922582" cy="3368683"/>
          </a:xfrm>
          <a:custGeom>
            <a:avLst/>
            <a:gdLst/>
            <a:ahLst/>
            <a:cxnLst/>
            <a:rect l="l" t="t" r="r" b="b"/>
            <a:pathLst>
              <a:path w="27718" h="23804" fill="none" extrusionOk="0">
                <a:moveTo>
                  <a:pt x="10847" y="21374"/>
                </a:moveTo>
                <a:cubicBezTo>
                  <a:pt x="6515" y="19867"/>
                  <a:pt x="2058" y="17284"/>
                  <a:pt x="608" y="12934"/>
                </a:cubicBezTo>
                <a:cubicBezTo>
                  <a:pt x="87" y="11370"/>
                  <a:pt x="1" y="9686"/>
                  <a:pt x="177" y="8045"/>
                </a:cubicBezTo>
                <a:cubicBezTo>
                  <a:pt x="331" y="6602"/>
                  <a:pt x="702" y="5148"/>
                  <a:pt x="1537" y="3961"/>
                </a:cubicBezTo>
                <a:cubicBezTo>
                  <a:pt x="2533" y="2541"/>
                  <a:pt x="4119" y="1619"/>
                  <a:pt x="5774" y="1090"/>
                </a:cubicBezTo>
                <a:cubicBezTo>
                  <a:pt x="9185" y="0"/>
                  <a:pt x="13128" y="500"/>
                  <a:pt x="16003" y="2637"/>
                </a:cubicBezTo>
                <a:cubicBezTo>
                  <a:pt x="18874" y="4774"/>
                  <a:pt x="20496" y="8574"/>
                  <a:pt x="19791" y="12085"/>
                </a:cubicBezTo>
                <a:cubicBezTo>
                  <a:pt x="19083" y="15593"/>
                  <a:pt x="15931" y="18540"/>
                  <a:pt x="12358" y="18759"/>
                </a:cubicBezTo>
                <a:cubicBezTo>
                  <a:pt x="9441" y="18935"/>
                  <a:pt x="6627" y="17409"/>
                  <a:pt x="4591" y="15315"/>
                </a:cubicBezTo>
                <a:cubicBezTo>
                  <a:pt x="3364" y="14057"/>
                  <a:pt x="2339" y="12542"/>
                  <a:pt x="1925" y="10833"/>
                </a:cubicBezTo>
                <a:cubicBezTo>
                  <a:pt x="1507" y="9125"/>
                  <a:pt x="1763" y="7199"/>
                  <a:pt x="2857" y="5822"/>
                </a:cubicBezTo>
                <a:cubicBezTo>
                  <a:pt x="3536" y="4958"/>
                  <a:pt x="4504" y="4350"/>
                  <a:pt x="5548" y="4004"/>
                </a:cubicBezTo>
                <a:cubicBezTo>
                  <a:pt x="8275" y="3109"/>
                  <a:pt x="11621" y="4256"/>
                  <a:pt x="12966" y="6793"/>
                </a:cubicBezTo>
                <a:cubicBezTo>
                  <a:pt x="14312" y="9329"/>
                  <a:pt x="13200" y="12952"/>
                  <a:pt x="10545" y="14050"/>
                </a:cubicBezTo>
                <a:cubicBezTo>
                  <a:pt x="9283" y="14575"/>
                  <a:pt x="7735" y="14500"/>
                  <a:pt x="6649" y="13668"/>
                </a:cubicBezTo>
                <a:cubicBezTo>
                  <a:pt x="5562" y="12841"/>
                  <a:pt x="5091" y="11214"/>
                  <a:pt x="5746" y="10013"/>
                </a:cubicBezTo>
                <a:cubicBezTo>
                  <a:pt x="6555" y="8527"/>
                  <a:pt x="8717" y="8232"/>
                  <a:pt x="10218" y="9020"/>
                </a:cubicBezTo>
                <a:cubicBezTo>
                  <a:pt x="11714" y="9811"/>
                  <a:pt x="12646" y="11365"/>
                  <a:pt x="13301" y="12927"/>
                </a:cubicBezTo>
                <a:cubicBezTo>
                  <a:pt x="13956" y="14488"/>
                  <a:pt x="14416" y="16150"/>
                  <a:pt x="15337" y="17572"/>
                </a:cubicBezTo>
                <a:cubicBezTo>
                  <a:pt x="16255" y="18993"/>
                  <a:pt x="17783" y="20180"/>
                  <a:pt x="19475" y="20104"/>
                </a:cubicBezTo>
                <a:cubicBezTo>
                  <a:pt x="21436" y="20014"/>
                  <a:pt x="22932" y="18302"/>
                  <a:pt x="23817" y="16550"/>
                </a:cubicBezTo>
                <a:cubicBezTo>
                  <a:pt x="25446" y="13323"/>
                  <a:pt x="25778" y="9304"/>
                  <a:pt x="24073" y="6113"/>
                </a:cubicBezTo>
                <a:cubicBezTo>
                  <a:pt x="22299" y="2792"/>
                  <a:pt x="18521" y="806"/>
                  <a:pt x="14758" y="663"/>
                </a:cubicBezTo>
                <a:cubicBezTo>
                  <a:pt x="12909" y="594"/>
                  <a:pt x="11013" y="932"/>
                  <a:pt x="9422" y="1878"/>
                </a:cubicBezTo>
                <a:cubicBezTo>
                  <a:pt x="7480" y="3033"/>
                  <a:pt x="6120" y="5045"/>
                  <a:pt x="5540" y="7228"/>
                </a:cubicBezTo>
                <a:cubicBezTo>
                  <a:pt x="4965" y="9412"/>
                  <a:pt x="5138" y="11754"/>
                  <a:pt x="5807" y="13912"/>
                </a:cubicBezTo>
                <a:cubicBezTo>
                  <a:pt x="6807" y="17143"/>
                  <a:pt x="8966" y="20047"/>
                  <a:pt x="11898" y="21731"/>
                </a:cubicBezTo>
                <a:cubicBezTo>
                  <a:pt x="14830" y="23415"/>
                  <a:pt x="18532" y="23803"/>
                  <a:pt x="21673" y="22543"/>
                </a:cubicBezTo>
                <a:cubicBezTo>
                  <a:pt x="24810" y="21288"/>
                  <a:pt x="27267" y="18334"/>
                  <a:pt x="27717" y="14981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6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542223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and Well-being - Health - 10th Grade by Slidesgo">
  <a:themeElements>
    <a:clrScheme name="Simple Light">
      <a:dk1>
        <a:srgbClr val="342520"/>
      </a:dk1>
      <a:lt1>
        <a:srgbClr val="EFEFEF"/>
      </a:lt1>
      <a:dk2>
        <a:srgbClr val="D2E5DF"/>
      </a:dk2>
      <a:lt2>
        <a:srgbClr val="9EBDB3"/>
      </a:lt2>
      <a:accent1>
        <a:srgbClr val="00368C"/>
      </a:accent1>
      <a:accent2>
        <a:srgbClr val="4B7BC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4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476</Words>
  <Application>Microsoft Office PowerPoint</Application>
  <PresentationFormat>On-screen Show (16:9)</PresentationFormat>
  <Paragraphs>140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Be Vietnam Pro</vt:lpstr>
      <vt:lpstr>DM Sans</vt:lpstr>
      <vt:lpstr>Lato</vt:lpstr>
      <vt:lpstr>Arial</vt:lpstr>
      <vt:lpstr>Anaheim</vt:lpstr>
      <vt:lpstr>Mental Health and Well-being - Health - 10th Grade by Slidesgo</vt:lpstr>
      <vt:lpstr>Mental Health and Well-being</vt:lpstr>
      <vt:lpstr>Table of contents</vt:lpstr>
      <vt:lpstr>Team Members</vt:lpstr>
      <vt:lpstr>Introduction</vt:lpstr>
      <vt:lpstr>Why you need this website?</vt:lpstr>
      <vt:lpstr>A picture is worth a thousand words</vt:lpstr>
      <vt:lpstr>Roles</vt:lpstr>
      <vt:lpstr>Different kinds of Roles</vt:lpstr>
      <vt:lpstr>Working Model</vt:lpstr>
      <vt:lpstr>1. Resgistration and Login</vt:lpstr>
      <vt:lpstr>PowerPoint Presentation</vt:lpstr>
      <vt:lpstr>Forget Password</vt:lpstr>
      <vt:lpstr>Forget Password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2. User Dashboard</vt:lpstr>
      <vt:lpstr>3. Professional Dashboard</vt:lpstr>
      <vt:lpstr>3. Professional Dashboard</vt:lpstr>
      <vt:lpstr>3. Professional Dashboard</vt:lpstr>
      <vt:lpstr>3. Professional Dashboard</vt:lpstr>
      <vt:lpstr>3. Professional Dashboard</vt:lpstr>
      <vt:lpstr>Tech Stack</vt:lpstr>
      <vt:lpstr>Tech Stack</vt:lpstr>
      <vt:lpstr>DB Diagram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Muhammad Firas</dc:creator>
  <cp:lastModifiedBy>Muhammad Firas</cp:lastModifiedBy>
  <cp:revision>2</cp:revision>
  <dcterms:modified xsi:type="dcterms:W3CDTF">2025-01-01T10:54:48Z</dcterms:modified>
</cp:coreProperties>
</file>